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1" r:id="rId2"/>
    <p:sldMasterId id="2147483649" r:id="rId3"/>
    <p:sldMasterId id="2147483650" r:id="rId4"/>
  </p:sldMasterIdLst>
  <p:notesMasterIdLst>
    <p:notesMasterId r:id="rId44"/>
  </p:notesMasterIdLst>
  <p:handoutMasterIdLst>
    <p:handoutMasterId r:id="rId45"/>
  </p:handoutMasterIdLst>
  <p:sldIdLst>
    <p:sldId id="277" r:id="rId5"/>
    <p:sldId id="278" r:id="rId6"/>
    <p:sldId id="27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285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289" r:id="rId43"/>
  </p:sldIdLst>
  <p:sldSz cx="13004800" cy="97536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heSansOffice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 xmlns="">
        <p14:section name="Start" id="{45F15170-0FA5-F541-9950-4980E0B96451}">
          <p14:sldIdLst>
            <p14:sldId id="277"/>
            <p14:sldId id="278"/>
            <p14:sldId id="279"/>
          </p14:sldIdLst>
        </p14:section>
        <p14:section name="Phase 1" id="{0F1A2E00-59CE-C048-A846-17874BDB4FEE}">
          <p14:sldIdLst>
            <p14:sldId id="290"/>
            <p14:sldId id="291"/>
          </p14:sldIdLst>
        </p14:section>
        <p14:section name="Phase 2: Risikoklassen" id="{9A6F9F0D-26E7-2F43-8E1D-58D299ABFA97}">
          <p14:sldIdLst>
            <p14:sldId id="292"/>
            <p14:sldId id="293"/>
            <p14:sldId id="294"/>
            <p14:sldId id="295"/>
            <p14:sldId id="296"/>
          </p14:sldIdLst>
        </p14:section>
        <p14:section name="Phase 2: Sicherheit" id="{BE7584CC-F8D7-1047-91B3-9F83B60DC03A}">
          <p14:sldIdLst>
            <p14:sldId id="297"/>
            <p14:sldId id="298"/>
            <p14:sldId id="299"/>
            <p14:sldId id="300"/>
            <p14:sldId id="301"/>
            <p14:sldId id="302"/>
          </p14:sldIdLst>
        </p14:section>
        <p14:section name="Phase 2: Leistungsfähigkeit/Wirksamkeit" id="{BF44FB1D-2C38-3D43-866B-82843376BA4A}">
          <p14:sldIdLst>
            <p14:sldId id="303"/>
            <p14:sldId id="304"/>
            <p14:sldId id="305"/>
            <p14:sldId id="306"/>
            <p14:sldId id="307"/>
          </p14:sldIdLst>
        </p14:section>
        <p14:section name="Phase 2: Prüfung" id="{6DFCC21A-EE7A-7346-B64F-2C5DE84B4683}">
          <p14:sldIdLst>
            <p14:sldId id="308"/>
            <p14:sldId id="309"/>
            <p14:sldId id="310"/>
            <p14:sldId id="311"/>
            <p14:sldId id="312"/>
          </p14:sldIdLst>
        </p14:section>
        <p14:section name="CE-Kennzeichnung" id="{EF1FF2C1-C7B7-BD44-A335-E38F49F65DCC}">
          <p14:sldIdLst>
            <p14:sldId id="313"/>
          </p14:sldIdLst>
        </p14:section>
        <p14:section name="Phase 3" id="{FD465133-EA45-BA43-9BC9-5234C96DE1EB}">
          <p14:sldIdLst>
            <p14:sldId id="285"/>
            <p14:sldId id="314"/>
            <p14:sldId id="315"/>
          </p14:sldIdLst>
        </p14:section>
        <p14:section name="Phase 4" id="{50E4360B-E5D9-9041-8C7A-67C1B5B7C30D}">
          <p14:sldIdLst>
            <p14:sldId id="316"/>
            <p14:sldId id="317"/>
          </p14:sldIdLst>
        </p14:section>
        <p14:section name="Phase 5" id="{203EC725-9F38-2643-9FF5-12876E037507}">
          <p14:sldIdLst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Kontrolle der Branche" id="{DC48F906-F8CF-0445-A1D5-EF7187D9B2FA}">
          <p14:sldIdLst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5A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4" autoAdjust="0"/>
    <p:restoredTop sz="94649" autoAdjust="0"/>
  </p:normalViewPr>
  <p:slideViewPr>
    <p:cSldViewPr showGuides="1">
      <p:cViewPr varScale="1">
        <p:scale>
          <a:sx n="55" d="100"/>
          <a:sy n="55" d="100"/>
        </p:scale>
        <p:origin x="-1200" y="-90"/>
      </p:cViewPr>
      <p:guideLst>
        <p:guide orient="horz" pos="2074"/>
        <p:guide orient="horz" pos="1167"/>
        <p:guide pos="1148"/>
        <p:guide pos="7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ts val="3200"/>
              </a:lnSpc>
              <a:defRPr sz="1200">
                <a:latin typeface="TheSansOffice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ts val="3200"/>
              </a:lnSpc>
              <a:defRPr sz="1200" smtClean="0">
                <a:latin typeface="TheSansOffice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FC130FD-B781-7B40-891E-AB30028BDE3F}" type="datetimeFigureOut">
              <a:rPr lang="de-DE"/>
              <a:pPr>
                <a:defRPr/>
              </a:pPr>
              <a:t>28.12.2013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ts val="3200"/>
              </a:lnSpc>
              <a:defRPr sz="1200">
                <a:latin typeface="TheSansOffice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ts val="3200"/>
              </a:lnSpc>
              <a:defRPr sz="1200" smtClean="0">
                <a:latin typeface="TheSansOffice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09218EE-B2FF-A34B-ADD5-48C8AFF5EC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5122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1070871-0887-BE4F-A0FC-0DF3D46534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77330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15F0EF69-989F-D843-AC1B-21E5DE7E024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</a:t>
            </a:fld>
            <a:endParaRPr lang="de-DE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10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11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12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13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14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15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16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17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18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19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4BD2FFF9-85D2-AC4E-8CB8-748C7BE28713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</a:t>
            </a:fld>
            <a:endParaRPr lang="de-DE" sz="1200">
              <a:latin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20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21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22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23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24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25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26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27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28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29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5F5EC62-0056-9D49-B92F-105A9A4ABEE4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</a:t>
            </a:fld>
            <a:endParaRPr lang="de-DE" sz="12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30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31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32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33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34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35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36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37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54DD28FB-C1FA-0540-9CC8-1FAB6430E77C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38</a:t>
            </a:fld>
            <a:endParaRPr lang="de-DE" sz="120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9D47BAF-40C1-4447-B964-083E4A93681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39</a:t>
            </a:fld>
            <a:endParaRPr lang="de-DE" sz="1200">
              <a:latin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7F625CCB-8F18-B944-AAF7-BC5B750C37E7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4</a:t>
            </a:fld>
            <a:endParaRPr lang="de-DE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5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6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7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8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16002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fld id="{34857BBF-FBAD-B842-A624-5D229367D7D5}" type="slidenum">
              <a:rPr lang="de-DE" sz="1200">
                <a:latin typeface="Arial" charset="0"/>
              </a:rPr>
              <a:pPr eaLnBrk="1" hangingPunct="1">
                <a:lnSpc>
                  <a:spcPct val="100000"/>
                </a:lnSpc>
              </a:pPr>
              <a:t>9</a:t>
            </a:fld>
            <a:endParaRPr lang="de-DE" sz="120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6975" y="4343400"/>
            <a:ext cx="4537075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>
                <a:latin typeface="TheSansOffice" charset="0"/>
              </a:rPr>
              <a:t>x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853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5719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93225" y="1700213"/>
            <a:ext cx="2489200" cy="7758112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22450" y="1700213"/>
            <a:ext cx="7318375" cy="7758112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6021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8058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4485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682297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27213" y="1836738"/>
            <a:ext cx="4900612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80225" y="1836738"/>
            <a:ext cx="4902200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60983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83670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89898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097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328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82948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707812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0855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490200" y="0"/>
            <a:ext cx="2887663" cy="93948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27213" y="0"/>
            <a:ext cx="8510587" cy="93948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90000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82708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1979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5207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27213" y="1836738"/>
            <a:ext cx="4900612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80225" y="1836738"/>
            <a:ext cx="4902200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15932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77245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16496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0938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82009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778338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37510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66017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490200" y="0"/>
            <a:ext cx="2887663" cy="93948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27213" y="0"/>
            <a:ext cx="8510587" cy="93948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46091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07127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73967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94013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27213" y="1836738"/>
            <a:ext cx="4900612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80225" y="1836738"/>
            <a:ext cx="4902200" cy="7558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27262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53399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7253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27213" y="3355975"/>
            <a:ext cx="4900612" cy="610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80225" y="3355975"/>
            <a:ext cx="4902200" cy="610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19400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97987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745919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550376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1213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599738" y="268288"/>
            <a:ext cx="2922587" cy="91265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27213" y="268288"/>
            <a:ext cx="8620125" cy="912653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5324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460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4560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329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70289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46534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7213" y="3355975"/>
            <a:ext cx="9955212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2450" y="1700213"/>
            <a:ext cx="9955213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pic>
        <p:nvPicPr>
          <p:cNvPr id="2052" name="Picture 9" descr="Logo_s_dunkle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871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  <a:ea typeface="ＭＳ Ｐゴシック" charset="0"/>
          <a:cs typeface="ＭＳ Ｐゴシック" charset="0"/>
        </a:defRPr>
      </a:lvl2pPr>
      <a:lvl3pPr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  <a:ea typeface="ＭＳ Ｐゴシック" charset="0"/>
          <a:cs typeface="ＭＳ Ｐゴシック" charset="0"/>
        </a:defRPr>
      </a:lvl3pPr>
      <a:lvl4pPr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  <a:ea typeface="ＭＳ Ｐゴシック" charset="0"/>
          <a:cs typeface="ＭＳ Ｐゴシック" charset="0"/>
        </a:defRPr>
      </a:lvl4pPr>
      <a:lvl5pPr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  <a:ea typeface="ＭＳ Ｐゴシック" charset="0"/>
          <a:cs typeface="ＭＳ Ｐゴシック" charset="0"/>
        </a:defRPr>
      </a:lvl5pPr>
      <a:lvl6pPr marL="457200" algn="l" defTabSz="1300163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</a:defRPr>
      </a:lvl6pPr>
      <a:lvl7pPr marL="914400" algn="l" defTabSz="1300163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</a:defRPr>
      </a:lvl7pPr>
      <a:lvl8pPr marL="1371600" algn="l" defTabSz="1300163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</a:defRPr>
      </a:lvl8pPr>
      <a:lvl9pPr marL="1828800" algn="l" defTabSz="1300163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heSansOffice" pitchFamily="34" charset="0"/>
        </a:defRPr>
      </a:lvl9pPr>
    </p:titleStyle>
    <p:bodyStyle>
      <a:lvl1pPr marL="342900" indent="-342900" algn="l" defTabSz="1300163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005A9A"/>
          </a:solidFill>
          <a:latin typeface="+mn-lt"/>
          <a:ea typeface="ＭＳ Ｐゴシック" charset="0"/>
          <a:cs typeface="ＭＳ Ｐゴシック" charset="0"/>
        </a:defRPr>
      </a:lvl1pPr>
      <a:lvl2pPr marL="1588" indent="455613" algn="l" defTabSz="1300163" rtl="0" fontAlgn="base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rgbClr val="005A9A"/>
          </a:solidFill>
          <a:latin typeface="+mn-lt"/>
          <a:ea typeface="ＭＳ Ｐゴシック" charset="0"/>
        </a:defRPr>
      </a:lvl2pPr>
      <a:lvl3pPr marL="3175" indent="911225" algn="l" defTabSz="1300163" rtl="0" fontAlgn="base">
        <a:lnSpc>
          <a:spcPts val="3200"/>
        </a:lnSpc>
        <a:spcBef>
          <a:spcPct val="100000"/>
        </a:spcBef>
        <a:spcAft>
          <a:spcPct val="0"/>
        </a:spcAft>
        <a:defRPr sz="2400" b="1">
          <a:solidFill>
            <a:srgbClr val="005A9A"/>
          </a:solidFill>
          <a:latin typeface="+mn-lt"/>
          <a:ea typeface="ＭＳ Ｐゴシック" charset="0"/>
        </a:defRPr>
      </a:lvl3pPr>
      <a:lvl4pPr marL="479425" indent="-474663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charset="0"/>
        <a:buChar char="&gt;"/>
        <a:defRPr sz="2400">
          <a:solidFill>
            <a:srgbClr val="005A9A"/>
          </a:solidFill>
          <a:latin typeface="+mn-lt"/>
          <a:ea typeface="ＭＳ Ｐゴシック" charset="0"/>
        </a:defRPr>
      </a:lvl4pPr>
      <a:lvl5pPr marL="957263" indent="-476250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charset="0"/>
        <a:buChar char="&gt;"/>
        <a:defRPr sz="2400">
          <a:solidFill>
            <a:srgbClr val="005A9A"/>
          </a:solidFill>
          <a:latin typeface="+mn-lt"/>
          <a:ea typeface="ＭＳ Ｐゴシック" charset="0"/>
        </a:defRPr>
      </a:lvl5pPr>
      <a:lvl6pPr marL="1414463" indent="-476250" algn="l" defTabSz="1300163" rtl="0" eaLnBrk="1" fontAlgn="base" hangingPunct="1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6pPr>
      <a:lvl7pPr marL="1871663" indent="-476250" algn="l" defTabSz="1300163" rtl="0" eaLnBrk="1" fontAlgn="base" hangingPunct="1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7pPr>
      <a:lvl8pPr marL="2328863" indent="-476250" algn="l" defTabSz="1300163" rtl="0" eaLnBrk="1" fontAlgn="base" hangingPunct="1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8pPr>
      <a:lvl9pPr marL="2786063" indent="-476250" algn="l" defTabSz="1300163" rtl="0" eaLnBrk="1" fontAlgn="base" hangingPunct="1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198475" y="0"/>
            <a:ext cx="1793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7213" y="1836738"/>
            <a:ext cx="99314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3076" name="Picture 9" descr="Logo_s_dunkle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87188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9pPr>
    </p:titleStyle>
    <p:bodyStyle>
      <a:lvl1pPr marL="342900" indent="-342900" algn="l" defTabSz="1300163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005A9A"/>
          </a:solidFill>
          <a:latin typeface="+mn-lt"/>
          <a:ea typeface="ＭＳ Ｐゴシック" charset="0"/>
          <a:cs typeface="ＭＳ Ｐゴシック" charset="0"/>
        </a:defRPr>
      </a:lvl1pPr>
      <a:lvl2pPr marL="1588" indent="455613" algn="l" defTabSz="13001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>
          <a:solidFill>
            <a:srgbClr val="005A9A"/>
          </a:solidFill>
          <a:latin typeface="+mn-lt"/>
          <a:ea typeface="ＭＳ Ｐゴシック" charset="0"/>
        </a:defRPr>
      </a:lvl2pPr>
      <a:lvl3pPr marL="3175" indent="911225" algn="l" defTabSz="1300163" rtl="0" eaLnBrk="0" fontAlgn="base" hangingPunct="0">
        <a:lnSpc>
          <a:spcPts val="3200"/>
        </a:lnSpc>
        <a:spcBef>
          <a:spcPct val="100000"/>
        </a:spcBef>
        <a:spcAft>
          <a:spcPct val="0"/>
        </a:spcAft>
        <a:defRPr sz="2400" b="1">
          <a:solidFill>
            <a:srgbClr val="005A9A"/>
          </a:solidFill>
          <a:latin typeface="+mn-lt"/>
          <a:ea typeface="ＭＳ Ｐゴシック" charset="0"/>
        </a:defRPr>
      </a:lvl3pPr>
      <a:lvl4pPr marL="479425" indent="-474663" algn="l" defTabSz="1300163" rtl="0" eaLnBrk="0" fontAlgn="base" hangingPunct="0">
        <a:lnSpc>
          <a:spcPts val="3200"/>
        </a:lnSpc>
        <a:spcBef>
          <a:spcPct val="0"/>
        </a:spcBef>
        <a:spcAft>
          <a:spcPct val="0"/>
        </a:spcAft>
        <a:buFont typeface="TheSansOffice" charset="0"/>
        <a:buChar char="&gt;"/>
        <a:defRPr sz="2400">
          <a:solidFill>
            <a:srgbClr val="005A9A"/>
          </a:solidFill>
          <a:latin typeface="+mn-lt"/>
          <a:ea typeface="ＭＳ Ｐゴシック" charset="0"/>
        </a:defRPr>
      </a:lvl4pPr>
      <a:lvl5pPr marL="957263" indent="-476250" algn="l" defTabSz="1300163" rtl="0" eaLnBrk="0" fontAlgn="base" hangingPunct="0">
        <a:lnSpc>
          <a:spcPts val="3200"/>
        </a:lnSpc>
        <a:spcBef>
          <a:spcPct val="0"/>
        </a:spcBef>
        <a:spcAft>
          <a:spcPct val="0"/>
        </a:spcAft>
        <a:buFont typeface="TheSansOffice" charset="0"/>
        <a:buChar char="&gt;"/>
        <a:defRPr sz="2400">
          <a:solidFill>
            <a:srgbClr val="005A9A"/>
          </a:solidFill>
          <a:latin typeface="+mn-lt"/>
          <a:ea typeface="ＭＳ Ｐゴシック" charset="0"/>
        </a:defRPr>
      </a:lvl5pPr>
      <a:lvl6pPr marL="1414463" indent="-476250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6pPr>
      <a:lvl7pPr marL="1871663" indent="-476250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7pPr>
      <a:lvl8pPr marL="2328863" indent="-476250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8pPr>
      <a:lvl9pPr marL="2786063" indent="-476250" algn="l" defTabSz="1300163" rtl="0" fontAlgn="base">
        <a:lnSpc>
          <a:spcPts val="3200"/>
        </a:lnSpc>
        <a:spcBef>
          <a:spcPct val="0"/>
        </a:spcBef>
        <a:spcAft>
          <a:spcPct val="0"/>
        </a:spcAft>
        <a:buFont typeface="TheSansOffice" pitchFamily="34" charset="0"/>
        <a:buChar char="&gt;"/>
        <a:defRPr sz="2400">
          <a:solidFill>
            <a:srgbClr val="005A9A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198475" y="0"/>
            <a:ext cx="17938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09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7213" y="1836738"/>
            <a:ext cx="9955212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•"/>
        <a:defRPr sz="3600" b="1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–"/>
        <a:defRPr sz="3600" b="1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7213" y="1836738"/>
            <a:ext cx="9955212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3342938" y="268288"/>
            <a:ext cx="17938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005A9A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–"/>
        <a:defRPr sz="3600" b="1">
          <a:solidFill>
            <a:srgbClr val="005A9A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•"/>
        <a:defRPr sz="3600" b="1">
          <a:solidFill>
            <a:srgbClr val="005A9A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–"/>
        <a:defRPr sz="3600" b="1">
          <a:solidFill>
            <a:srgbClr val="005A9A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rgbClr val="005A9A"/>
          </a:solidFill>
          <a:latin typeface="+mn-lt"/>
          <a:ea typeface="ＭＳ Ｐゴシック" charset="0"/>
        </a:defRPr>
      </a:lvl5pPr>
      <a:lvl6pPr marL="25146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rgbClr val="005A9A"/>
          </a:solidFill>
          <a:latin typeface="+mn-lt"/>
        </a:defRPr>
      </a:lvl6pPr>
      <a:lvl7pPr marL="29718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rgbClr val="005A9A"/>
          </a:solidFill>
          <a:latin typeface="+mn-lt"/>
        </a:defRPr>
      </a:lvl7pPr>
      <a:lvl8pPr marL="34290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rgbClr val="005A9A"/>
          </a:solidFill>
          <a:latin typeface="+mn-lt"/>
        </a:defRPr>
      </a:lvl8pPr>
      <a:lvl9pPr marL="3886200" indent="-228600" algn="l" rtl="0" fontAlgn="base">
        <a:lnSpc>
          <a:spcPts val="4000"/>
        </a:lnSpc>
        <a:spcBef>
          <a:spcPct val="0"/>
        </a:spcBef>
        <a:spcAft>
          <a:spcPct val="0"/>
        </a:spcAft>
        <a:buChar char="»"/>
        <a:defRPr sz="3600" b="1">
          <a:solidFill>
            <a:srgbClr val="005A9A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Content_Marketing/02_Kunden/BVmed/Infografik_Mprodukte/Pra%CC%88sentation/PPT%20Bilder/BVMed_klassen.png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5.png" TargetMode="External"/><Relationship Id="rId5" Type="http://schemas.openxmlformats.org/officeDocument/2006/relationships/image" Target="../media/image21.png"/><Relationship Id="rId4" Type="http://schemas.openxmlformats.org/officeDocument/2006/relationships/image" Target="file://localhost/Volumes/Content_Marketing/02_Kunden/BVmed/Infografik_Mprodukte/Pra%CC%88sentation/PPT%20Bilder/Segment/BVMed_p2-5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6.png" TargetMode="External"/><Relationship Id="rId5" Type="http://schemas.openxmlformats.org/officeDocument/2006/relationships/image" Target="../media/image23.png"/><Relationship Id="rId4" Type="http://schemas.openxmlformats.org/officeDocument/2006/relationships/image" Target="file://localhost/Volumes/Content_Marketing/02_Kunden/BVmed/Infografik_Mprodukte/Pra%CC%88sentation/PPT%20Bilder/Segment/BVMed_p2-6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7.png" TargetMode="External"/><Relationship Id="rId5" Type="http://schemas.openxmlformats.org/officeDocument/2006/relationships/image" Target="../media/image25.png"/><Relationship Id="rId4" Type="http://schemas.openxmlformats.org/officeDocument/2006/relationships/image" Target="file://localhost/Volumes/Content_Marketing/02_Kunden/BVmed/Infografik_Mprodukte/Pra%CC%88sentation/PPT%20Bilder/Segment/BVMed_p2-7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8.png" TargetMode="External"/><Relationship Id="rId5" Type="http://schemas.openxmlformats.org/officeDocument/2006/relationships/image" Target="../media/image27.png"/><Relationship Id="rId4" Type="http://schemas.openxmlformats.org/officeDocument/2006/relationships/image" Target="file://localhost/Volumes/Content_Marketing/02_Kunden/BVmed/Infografik_Mprodukte/Pra%CC%88sentation/PPT%20Bilder/Segment/BVMed_p2-8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9.png" TargetMode="External"/><Relationship Id="rId5" Type="http://schemas.openxmlformats.org/officeDocument/2006/relationships/image" Target="../media/image30.png"/><Relationship Id="rId4" Type="http://schemas.openxmlformats.org/officeDocument/2006/relationships/image" Target="file://localhost/Volumes/Content_Marketing/02_Kunden/BVmed/Infografik_Mprodukte/Pra%CC%88sentation/PPT%20Bilder/Segment/BVMed_p2-9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0.png" TargetMode="External"/><Relationship Id="rId5" Type="http://schemas.openxmlformats.org/officeDocument/2006/relationships/image" Target="../media/image32.png"/><Relationship Id="rId4" Type="http://schemas.openxmlformats.org/officeDocument/2006/relationships/image" Target="file://localhost/Volumes/Content_Marketing/02_Kunden/BVmed/Infografik_Mprodukte/Pra%CC%88sentation/PPT%20Bilder/Segment/BVMed_p2-10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1.png" TargetMode="External"/><Relationship Id="rId5" Type="http://schemas.openxmlformats.org/officeDocument/2006/relationships/image" Target="../media/image34.png"/><Relationship Id="rId4" Type="http://schemas.openxmlformats.org/officeDocument/2006/relationships/image" Target="file://localhost/Volumes/Content_Marketing/02_Kunden/BVmed/Infografik_Mprodukte/Pra%CC%88sentation/PPT%20Bilder/Segment/BVMed_p2-11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2.png" TargetMode="External"/><Relationship Id="rId5" Type="http://schemas.openxmlformats.org/officeDocument/2006/relationships/image" Target="../media/image36.png"/><Relationship Id="rId4" Type="http://schemas.openxmlformats.org/officeDocument/2006/relationships/image" Target="file://localhost/Volumes/Content_Marketing/02_Kunden/BVmed/Infografik_Mprodukte/Pra%CC%88sentation/PPT%20Bilder/Segment/BVMed_p2-12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3.png" TargetMode="External"/><Relationship Id="rId5" Type="http://schemas.openxmlformats.org/officeDocument/2006/relationships/image" Target="../media/image38.png"/><Relationship Id="rId4" Type="http://schemas.openxmlformats.org/officeDocument/2006/relationships/image" Target="file://localhost/Volumes/Content_Marketing/02_Kunden/BVmed/Infografik_Mprodukte/Pra%CC%88sentation/PPT%20Bilder/Segment/BVMed_p2-13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4.png" TargetMode="External"/><Relationship Id="rId5" Type="http://schemas.openxmlformats.org/officeDocument/2006/relationships/image" Target="../media/image40.png"/><Relationship Id="rId4" Type="http://schemas.openxmlformats.org/officeDocument/2006/relationships/image" Target="file://localhost/Volumes/Content_Marketing/02_Kunden/BVmed/Infografik_Mprodukte/Pra%CC%88sentation/PPT%20Bilder/Segment/BVMed_p2-14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file://localhost/Volumes/Content_Marketing/02_Kunden/BVmed/Infografik_Mprodukte/Pra%CC%88sentation/PPT%20Bilder/BVMed_Slide1_1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5.png" TargetMode="External"/><Relationship Id="rId5" Type="http://schemas.openxmlformats.org/officeDocument/2006/relationships/image" Target="../media/image42.png"/><Relationship Id="rId4" Type="http://schemas.openxmlformats.org/officeDocument/2006/relationships/image" Target="file://localhost/Volumes/Content_Marketing/02_Kunden/BVmed/Infografik_Mprodukte/Pra%CC%88sentation/PPT%20Bilder/Segment/BVMed_p2-15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6.png" TargetMode="External"/><Relationship Id="rId5" Type="http://schemas.openxmlformats.org/officeDocument/2006/relationships/image" Target="../media/image44.png"/><Relationship Id="rId4" Type="http://schemas.openxmlformats.org/officeDocument/2006/relationships/image" Target="file://localhost/Volumes/Content_Marketing/02_Kunden/BVmed/Infografik_Mprodukte/Pra%CC%88sentation/PPT%20Bilder/Segment/BVMed_p2-16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7.png" TargetMode="External"/><Relationship Id="rId5" Type="http://schemas.openxmlformats.org/officeDocument/2006/relationships/image" Target="../media/image46.png"/><Relationship Id="rId4" Type="http://schemas.openxmlformats.org/officeDocument/2006/relationships/image" Target="file://localhost/Volumes/Content_Marketing/02_Kunden/BVmed/Infografik_Mprodukte/Pra%CC%88sentation/PPT%20Bilder/Segment/BVMed_p2-17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8.png" TargetMode="External"/><Relationship Id="rId5" Type="http://schemas.openxmlformats.org/officeDocument/2006/relationships/image" Target="../media/image48.png"/><Relationship Id="rId4" Type="http://schemas.openxmlformats.org/officeDocument/2006/relationships/image" Target="file://localhost/Volumes/Content_Marketing/02_Kunden/BVmed/Infografik_Mprodukte/Pra%CC%88sentation/PPT%20Bilder/Segment/BVMed_p2-18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9.png" TargetMode="External"/><Relationship Id="rId5" Type="http://schemas.openxmlformats.org/officeDocument/2006/relationships/image" Target="../media/image50.png"/><Relationship Id="rId4" Type="http://schemas.openxmlformats.org/officeDocument/2006/relationships/image" Target="file://localhost/Volumes/Content_Marketing/02_Kunden/BVmed/Infografik_Mprodukte/Pra%CC%88sentation/PPT%20Bilder/Segment/BVMed_p2-19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20.png" TargetMode="External"/><Relationship Id="rId5" Type="http://schemas.openxmlformats.org/officeDocument/2006/relationships/image" Target="../media/image52.png"/><Relationship Id="rId4" Type="http://schemas.openxmlformats.org/officeDocument/2006/relationships/image" Target="file://localhost/Volumes/Content_Marketing/02_Kunden/BVmed/Infografik_Mprodukte/Pra%CC%88sentation/PPT%20Bilder/Segment/BVMed_p2-20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21.png" TargetMode="External"/><Relationship Id="rId5" Type="http://schemas.openxmlformats.org/officeDocument/2006/relationships/image" Target="../media/image54.png"/><Relationship Id="rId4" Type="http://schemas.openxmlformats.org/officeDocument/2006/relationships/image" Target="file://localhost/Volumes/Content_Marketing/02_Kunden/BVmed/Infografik_Mprodukte/Pra%CC%88sentation/PPT%20Bilder/Segment/BVMed_p2-21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CE.png" TargetMode="External"/><Relationship Id="rId5" Type="http://schemas.openxmlformats.org/officeDocument/2006/relationships/image" Target="../media/image56.png"/><Relationship Id="rId4" Type="http://schemas.openxmlformats.org/officeDocument/2006/relationships/image" Target="file://localhost/Volumes/Content_Marketing/02_Kunden/BVmed/Infografik_Mprodukte/Pra%CC%88sentation/PPT%20Bilder/Segment/BVMed_CE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3-1.png" TargetMode="External"/><Relationship Id="rId5" Type="http://schemas.openxmlformats.org/officeDocument/2006/relationships/image" Target="../media/image58.png"/><Relationship Id="rId4" Type="http://schemas.openxmlformats.org/officeDocument/2006/relationships/image" Target="file://localhost/Volumes/Content_Marketing/02_Kunden/BVmed/Infografik_Mprodukte/Pra%CC%88sentation/PPT%20Bilder/Segment/BVMed_p3-1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3-2.png" TargetMode="External"/><Relationship Id="rId5" Type="http://schemas.openxmlformats.org/officeDocument/2006/relationships/image" Target="../media/image60.png"/><Relationship Id="rId4" Type="http://schemas.openxmlformats.org/officeDocument/2006/relationships/image" Target="file://localhost/Volumes/Content_Marketing/02_Kunden/BVmed/Infografik_Mprodukte/Pra%CC%88sentation/PPT%20Bilder/Segment/BVMed_p3-2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3-3.png" TargetMode="External"/><Relationship Id="rId5" Type="http://schemas.openxmlformats.org/officeDocument/2006/relationships/image" Target="../media/image61.png"/><Relationship Id="rId4" Type="http://schemas.openxmlformats.org/officeDocument/2006/relationships/image" Target="file://localhost/Volumes/Content_Marketing/02_Kunden/BVmed/Infografik_Mprodukte/Pra%CC%88sentation/PPT%20Bilder/Segment/BVMed_p3-2.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4-1.png" TargetMode="External"/><Relationship Id="rId5" Type="http://schemas.openxmlformats.org/officeDocument/2006/relationships/image" Target="../media/image63.png"/><Relationship Id="rId4" Type="http://schemas.openxmlformats.org/officeDocument/2006/relationships/image" Target="file://localhost/Volumes/Content_Marketing/02_Kunden/BVmed/Infografik_Mprodukte/Pra%CC%88sentation/PPT%20Bilder/Segment/BVMed_p4-1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4-2.png" TargetMode="External"/><Relationship Id="rId5" Type="http://schemas.openxmlformats.org/officeDocument/2006/relationships/image" Target="../media/image65.png"/><Relationship Id="rId4" Type="http://schemas.openxmlformats.org/officeDocument/2006/relationships/image" Target="file://localhost/Volumes/Content_Marketing/02_Kunden/BVmed/Infografik_Mprodukte/Pra%CC%88sentation/PPT%20Bilder/Segment/BVMed_p4-2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1.png" TargetMode="External"/><Relationship Id="rId5" Type="http://schemas.openxmlformats.org/officeDocument/2006/relationships/image" Target="../media/image67.png"/><Relationship Id="rId4" Type="http://schemas.openxmlformats.org/officeDocument/2006/relationships/image" Target="file://localhost/Volumes/Content_Marketing/02_Kunden/BVmed/Infografik_Mprodukte/Pra%CC%88sentation/PPT%20Bilder/Segment/BVMed_p5-1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2.png" TargetMode="External"/><Relationship Id="rId5" Type="http://schemas.openxmlformats.org/officeDocument/2006/relationships/image" Target="../media/image69.png"/><Relationship Id="rId4" Type="http://schemas.openxmlformats.org/officeDocument/2006/relationships/image" Target="file://localhost/Volumes/Content_Marketing/02_Kunden/BVmed/Infografik_Mprodukte/Pra%CC%88sentation/PPT%20Bilder/Segment/BVMed_p5-2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3.png" TargetMode="External"/><Relationship Id="rId5" Type="http://schemas.openxmlformats.org/officeDocument/2006/relationships/image" Target="../media/image71.png"/><Relationship Id="rId4" Type="http://schemas.openxmlformats.org/officeDocument/2006/relationships/image" Target="file://localhost/Volumes/Content_Marketing/02_Kunden/BVmed/Infografik_Mprodukte/Pra%CC%88sentation/PPT%20Bilder/Segment/BVMed_p5-3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4.png" TargetMode="External"/><Relationship Id="rId5" Type="http://schemas.openxmlformats.org/officeDocument/2006/relationships/image" Target="../media/image73.png"/><Relationship Id="rId4" Type="http://schemas.openxmlformats.org/officeDocument/2006/relationships/image" Target="file://localhost/Volumes/Content_Marketing/02_Kunden/BVmed/Infografik_Mprodukte/Pra%CC%88sentation/PPT%20Bilder/Segment/BVMed_p5-4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5.png" TargetMode="External"/><Relationship Id="rId5" Type="http://schemas.openxmlformats.org/officeDocument/2006/relationships/image" Target="../media/image75.png"/><Relationship Id="rId4" Type="http://schemas.openxmlformats.org/officeDocument/2006/relationships/image" Target="file://localhost/Volumes/Content_Marketing/02_Kunden/BVmed/Infografik_Mprodukte/Pra%CC%88sentation/PPT%20Bilder/Segment/BVMed_p5-5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5-6.png" TargetMode="External"/><Relationship Id="rId5" Type="http://schemas.openxmlformats.org/officeDocument/2006/relationships/image" Target="../media/image77.png"/><Relationship Id="rId4" Type="http://schemas.openxmlformats.org/officeDocument/2006/relationships/image" Target="file://localhost/Volumes/Content_Marketing/02_Kunden/BVmed/Infografik_Mprodukte/Pra%CC%88sentation/PPT%20Bilder/Segment/BVMed_p5-6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BVMed_slide13.png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1-1.png" TargetMode="External"/><Relationship Id="rId5" Type="http://schemas.openxmlformats.org/officeDocument/2006/relationships/image" Target="../media/image8.png"/><Relationship Id="rId4" Type="http://schemas.openxmlformats.org/officeDocument/2006/relationships/image" Target="file://localhost/Volumes/Content_Marketing/02_Kunden/BVmed/Infografik_Mprodukte/Pra%CC%88sentation/PPT%20Bilder/Segment/BVMed_p1-1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1-2.png" TargetMode="External"/><Relationship Id="rId5" Type="http://schemas.openxmlformats.org/officeDocument/2006/relationships/image" Target="../media/image10.png"/><Relationship Id="rId4" Type="http://schemas.openxmlformats.org/officeDocument/2006/relationships/image" Target="file://localhost/Volumes/Content_Marketing/02_Kunden/BVmed/Infografik_Mprodukte/Pra%CC%88sentation/PPT%20Bilder/Segment/BVMed_p1-2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1.png" TargetMode="External"/><Relationship Id="rId5" Type="http://schemas.openxmlformats.org/officeDocument/2006/relationships/image" Target="../media/image12.png"/><Relationship Id="rId4" Type="http://schemas.openxmlformats.org/officeDocument/2006/relationships/image" Target="file://localhost/Volumes/Content_Marketing/02_Kunden/BVmed/Infografik_Mprodukte/Pra%CC%88sentation/PPT%20Bilder/Segment/BVMed_p2-1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Content_Marketing/02_Kunden/BVmed/Infografik_Mprodukte/Pra%CC%88sentation/PPT%20Bilder/BVMed_klassen.png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2.png" TargetMode="External"/><Relationship Id="rId5" Type="http://schemas.openxmlformats.org/officeDocument/2006/relationships/image" Target="../media/image14.png"/><Relationship Id="rId4" Type="http://schemas.openxmlformats.org/officeDocument/2006/relationships/image" Target="file://localhost/Volumes/Content_Marketing/02_Kunden/BVmed/Infografik_Mprodukte/Pra%CC%88sentation/PPT%20Bilder/Segment/BVMed_p2-2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Content_Marketing/02_Kunden/BVmed/Infografik_Mprodukte/Pra%CC%88sentation/PPT%20Bilder/BVMed_klassen.png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3.png" TargetMode="External"/><Relationship Id="rId5" Type="http://schemas.openxmlformats.org/officeDocument/2006/relationships/image" Target="../media/image17.png"/><Relationship Id="rId4" Type="http://schemas.openxmlformats.org/officeDocument/2006/relationships/image" Target="file://localhost/Volumes/Content_Marketing/02_Kunden/BVmed/Infografik_Mprodukte/Pra%CC%88sentation/PPT%20Bilder/Segment/BVMed_p2-3.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Content_Marketing/02_Kunden/BVmed/Infografik_Mprodukte/Pra%CC%88sentation/PPT%20Bilder/BVMed_klassen.png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file://localhost/Volumes/Content_Marketing/02_Kunden/BVmed/Infografik_Mprodukte/Pra%CC%88sentation/PPT%20Bilder/Segment%20mit%20Lupe/BVMed_lupe_p2-4.png" TargetMode="External"/><Relationship Id="rId5" Type="http://schemas.openxmlformats.org/officeDocument/2006/relationships/image" Target="../media/image19.png"/><Relationship Id="rId4" Type="http://schemas.openxmlformats.org/officeDocument/2006/relationships/image" Target="file://localhost/Volumes/Content_Marketing/02_Kunden/BVmed/Infografik_Mprodukte/Pra%CC%88sentation/PPT%20Bilder/Segment/BVMed_p2-4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>
                <a:latin typeface="TheSansOffice" charset="0"/>
              </a:rPr>
              <a:t>Der lange Weg eines Medizinproduktes</a:t>
            </a:r>
          </a:p>
          <a:p>
            <a:pPr marL="0" indent="0" eaLnBrk="1" hangingPunct="1"/>
            <a:r>
              <a:rPr lang="de-DE" b="0">
                <a:latin typeface="TheSansOffice" charset="0"/>
              </a:rPr>
              <a:t>von der Idee bis zur Anwendung am Patienten </a:t>
            </a:r>
          </a:p>
          <a:p>
            <a:pPr lvl="1" indent="0" eaLnBrk="1" hangingPunct="1"/>
            <a:r>
              <a:rPr lang="de-DE">
                <a:latin typeface="TheSansOffice" charset="0"/>
              </a:rPr>
              <a:t/>
            </a:r>
            <a:br>
              <a:rPr lang="de-DE">
                <a:latin typeface="TheSansOffice" charset="0"/>
              </a:rPr>
            </a:br>
            <a:r>
              <a:rPr lang="de-DE">
                <a:latin typeface="TheSansOffice" charset="0"/>
              </a:rPr>
              <a:t>Referent, BVMed</a:t>
            </a:r>
          </a:p>
          <a:p>
            <a:pPr lvl="2" indent="0" eaLnBrk="1" hangingPunct="1"/>
            <a:r>
              <a:rPr lang="de-DE">
                <a:latin typeface="TheSansOffice" charset="0"/>
              </a:rPr>
              <a:t>Anlass</a:t>
            </a:r>
            <a:br>
              <a:rPr lang="de-DE">
                <a:latin typeface="TheSansOffice" charset="0"/>
              </a:rPr>
            </a:br>
            <a:r>
              <a:rPr lang="de-DE" b="0">
                <a:latin typeface="TheSansOffice" charset="0"/>
              </a:rPr>
              <a:t>Ort, Datum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9" y="1589635"/>
            <a:ext cx="12988921" cy="91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1" cy="918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Einordnung einer Risikoklasse</a:t>
            </a:r>
            <a:endParaRPr lang="de-DE" dirty="0">
              <a:latin typeface="TheSansOffice" charset="0"/>
            </a:endParaRPr>
          </a:p>
        </p:txBody>
      </p:sp>
      <p:pic>
        <p:nvPicPr>
          <p:cNvPr id="6" name="BVMed_klassen.png" descr="/Volumes/Content_Marketing/02_Kunden/BVmed/Infografik_Mprodukte/Präsentation/PPT Bilder/BVMed_klassen.png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568" y="8096111"/>
            <a:ext cx="4588397" cy="22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742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9" y="1589635"/>
            <a:ext cx="12988921" cy="918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1" cy="9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</p:spTree>
    <p:extLst>
      <p:ext uri="{BB962C8B-B14F-4D97-AF65-F5344CB8AC3E}">
        <p14:creationId xmlns:p14="http://schemas.microsoft.com/office/powerpoint/2010/main" xmlns="" val="3436471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9" cy="918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5" y="1587391"/>
            <a:ext cx="12995269" cy="9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</p:spTree>
    <p:extLst>
      <p:ext uri="{BB962C8B-B14F-4D97-AF65-F5344CB8AC3E}">
        <p14:creationId xmlns:p14="http://schemas.microsoft.com/office/powerpoint/2010/main" xmlns="" val="2822502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9" cy="91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5" y="1587391"/>
            <a:ext cx="12995269" cy="918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  <p:pic>
        <p:nvPicPr>
          <p:cNvPr id="6" name="Bild 5" descr="BVMed_Weg_Medizinprodukt_4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4063" y="5668963"/>
            <a:ext cx="2789237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76239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9" cy="91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5" y="1587391"/>
            <a:ext cx="12995268" cy="918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</p:spTree>
    <p:extLst>
      <p:ext uri="{BB962C8B-B14F-4D97-AF65-F5344CB8AC3E}">
        <p14:creationId xmlns:p14="http://schemas.microsoft.com/office/powerpoint/2010/main" xmlns="" val="27423886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8" cy="91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5" y="1587391"/>
            <a:ext cx="12995268" cy="918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</p:spTree>
    <p:extLst>
      <p:ext uri="{BB962C8B-B14F-4D97-AF65-F5344CB8AC3E}">
        <p14:creationId xmlns:p14="http://schemas.microsoft.com/office/powerpoint/2010/main" xmlns="" val="2527059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8" cy="91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6" y="1587391"/>
            <a:ext cx="12995266" cy="918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Sicherheit</a:t>
            </a:r>
          </a:p>
        </p:txBody>
      </p:sp>
    </p:spTree>
    <p:extLst>
      <p:ext uri="{BB962C8B-B14F-4D97-AF65-F5344CB8AC3E}">
        <p14:creationId xmlns:p14="http://schemas.microsoft.com/office/powerpoint/2010/main" xmlns="" val="839961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7" cy="91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6" y="1587391"/>
            <a:ext cx="12995266" cy="918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Leistungsfähigkeit / Wirksamkeit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36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7" cy="918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6" y="1587391"/>
            <a:ext cx="12995265" cy="918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Leistungsfähigkeit / Wirksamkeit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745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0" y="1589635"/>
            <a:ext cx="12988917" cy="918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6" y="1587391"/>
            <a:ext cx="12995265" cy="91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Leistungsfähigkeit / Wirksamkeit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760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3"/>
          <p:cNvSpPr txBox="1">
            <a:spLocks noChangeArrowheads="1"/>
          </p:cNvSpPr>
          <p:nvPr/>
        </p:nvSpPr>
        <p:spPr bwMode="auto">
          <a:xfrm>
            <a:off x="1827213" y="1836738"/>
            <a:ext cx="99314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300163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  <a:cs typeface="ＭＳ Ｐゴシック" charset="0"/>
              </a:defRPr>
            </a:lvl1pPr>
            <a:lvl2pPr marL="742950" indent="-285750" defTabSz="1300163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2pPr>
            <a:lvl3pPr marL="1143000" indent="-228600" defTabSz="1300163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3pPr>
            <a:lvl4pPr marL="479425" indent="-474663" defTabSz="1300163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4pPr>
            <a:lvl5pPr marL="2057400" indent="-228600" defTabSz="1300163" eaLnBrk="0" hangingPunct="0">
              <a:lnSpc>
                <a:spcPts val="3200"/>
              </a:lnSpc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5pPr>
            <a:lvl6pPr marL="2514600" indent="-228600" defTabSz="1300163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6pPr>
            <a:lvl7pPr marL="2971800" indent="-228600" defTabSz="1300163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7pPr>
            <a:lvl8pPr marL="3429000" indent="-228600" defTabSz="1300163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8pPr>
            <a:lvl9pPr marL="3886200" indent="-228600" defTabSz="1300163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heSansOffice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de-DE" sz="3600" b="1">
                <a:solidFill>
                  <a:srgbClr val="005A9A"/>
                </a:solidFill>
              </a:rPr>
              <a:t>Definition Medizinprodukte</a:t>
            </a:r>
          </a:p>
          <a:p>
            <a:pPr lvl="3" eaLnBrk="1" hangingPunct="1">
              <a:buFont typeface="TheSansOffice" charset="0"/>
              <a:buChar char="&gt;"/>
            </a:pPr>
            <a:endParaRPr lang="de-DE">
              <a:solidFill>
                <a:srgbClr val="005A9A"/>
              </a:solidFill>
            </a:endParaRPr>
          </a:p>
          <a:p>
            <a:pPr lvl="3" eaLnBrk="1" hangingPunct="1">
              <a:buFont typeface="TheSansOffice" charset="0"/>
              <a:buChar char="&gt;"/>
            </a:pPr>
            <a:endParaRPr lang="de-DE">
              <a:solidFill>
                <a:srgbClr val="005A9A"/>
              </a:solidFill>
            </a:endParaRPr>
          </a:p>
        </p:txBody>
      </p:sp>
      <p:pic>
        <p:nvPicPr>
          <p:cNvPr id="10" name="Bild 9" descr="BVMed_Weg_Medizinprodukt_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1950" y="4732338"/>
            <a:ext cx="7416800" cy="4349750"/>
          </a:xfrm>
          <a:prstGeom prst="rect">
            <a:avLst/>
          </a:prstGeom>
          <a:solidFill>
            <a:schemeClr val="bg1"/>
          </a:solidFill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1" y="1589635"/>
            <a:ext cx="12988915" cy="918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3" cy="91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Leistungsfähigkeit / Wirksamkeit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369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1" y="1589635"/>
            <a:ext cx="12988915" cy="918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3" cy="918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Leistungsfähigkeit / Wirksamkeit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129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1" y="1589635"/>
            <a:ext cx="12988914" cy="918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2" cy="918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Prüfung durch Benannte Stellen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397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1" y="1589635"/>
            <a:ext cx="12988914" cy="91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2" cy="918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Prüfung durch Benannte Stellen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295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2" y="1589635"/>
            <a:ext cx="12988912" cy="91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1" cy="918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Prüfung durch Benannte Stellen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172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2" y="1589635"/>
            <a:ext cx="12988912" cy="91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7" y="1587391"/>
            <a:ext cx="12995261" cy="918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Prüfung durch Benannte Stellen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53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2" y="1589635"/>
            <a:ext cx="12988911" cy="918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8" y="1587391"/>
            <a:ext cx="12995259" cy="918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Prüfung durch Benannte Stellen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832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2" y="1589635"/>
            <a:ext cx="12988911" cy="918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8" y="1587391"/>
            <a:ext cx="12995259" cy="918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Die CE-Kennzeichnung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576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3: Markteinführung</a:t>
            </a:r>
            <a:endParaRPr lang="de-DE" dirty="0">
              <a:latin typeface="TheSansOffice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3: Markteinführung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806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BVMed_Slide1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4325"/>
            <a:ext cx="13004800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BVMed_slide3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4325"/>
            <a:ext cx="13004800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1584325"/>
            <a:ext cx="12988925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BVMed_slid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4325"/>
            <a:ext cx="13004800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>
              <a:latin typeface="Arial" charset="0"/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>
                <a:latin typeface="TheSansOffice" charset="0"/>
              </a:rPr>
              <a:t>Die fünf Phasen des Zulassungsprozesses</a:t>
            </a:r>
          </a:p>
          <a:p>
            <a:pPr lvl="3" eaLnBrk="1" hangingPunct="1"/>
            <a:endParaRPr lang="de-DE">
              <a:latin typeface="TheSansOffice" charset="0"/>
            </a:endParaRPr>
          </a:p>
          <a:p>
            <a:pPr lvl="3" eaLnBrk="1" hangingPunct="1"/>
            <a:endParaRPr lang="de-DE">
              <a:latin typeface="TheSansOffice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6" cy="91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3: Markteinführung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323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6" cy="919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6" cy="919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4: Marktüberwachung</a:t>
            </a:r>
          </a:p>
        </p:txBody>
      </p:sp>
    </p:spTree>
    <p:extLst>
      <p:ext uri="{BB962C8B-B14F-4D97-AF65-F5344CB8AC3E}">
        <p14:creationId xmlns:p14="http://schemas.microsoft.com/office/powerpoint/2010/main" xmlns="" val="3486285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6" cy="919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4" cy="919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4: Marktüberwachung</a:t>
            </a:r>
          </a:p>
        </p:txBody>
      </p:sp>
    </p:spTree>
    <p:extLst>
      <p:ext uri="{BB962C8B-B14F-4D97-AF65-F5344CB8AC3E}">
        <p14:creationId xmlns:p14="http://schemas.microsoft.com/office/powerpoint/2010/main" xmlns="" val="2694770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4" cy="919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4" cy="91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3206103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4" cy="91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3" cy="91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3140482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3" cy="91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3" cy="91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2269062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3" cy="91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2" cy="91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3950490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2" cy="91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2" cy="919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1574282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" y="1584325"/>
            <a:ext cx="13003942" cy="919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VMed_s4_t2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" y="1584325"/>
            <a:ext cx="13003940" cy="919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5: Re-Audits</a:t>
            </a:r>
          </a:p>
        </p:txBody>
      </p:sp>
    </p:spTree>
    <p:extLst>
      <p:ext uri="{BB962C8B-B14F-4D97-AF65-F5344CB8AC3E}">
        <p14:creationId xmlns:p14="http://schemas.microsoft.com/office/powerpoint/2010/main" xmlns="" val="1825083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1584325"/>
            <a:ext cx="12988925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 descr="BVMed_slid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4325"/>
            <a:ext cx="13004800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 </a:t>
            </a:r>
          </a:p>
        </p:txBody>
      </p:sp>
      <p:pic>
        <p:nvPicPr>
          <p:cNvPr id="11" name="BVMed_slide13.png" descr="/Volumes/Content_Marketing/02_Kunden/BVmed/Infografik_Mprodukte/Präsentation/PPT Bilder/BVMed_slide13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00" y="5760000"/>
            <a:ext cx="6319936" cy="446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hteck 12"/>
          <p:cNvSpPr>
            <a:spLocks noChangeArrowheads="1"/>
          </p:cNvSpPr>
          <p:nvPr/>
        </p:nvSpPr>
        <p:spPr bwMode="auto">
          <a:xfrm>
            <a:off x="-338360" y="2355850"/>
            <a:ext cx="13752513" cy="73977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300163">
              <a:lnSpc>
                <a:spcPts val="3200"/>
              </a:lnSpc>
            </a:pPr>
            <a:endParaRPr lang="de-DE"/>
          </a:p>
        </p:txBody>
      </p:sp>
      <p:pic>
        <p:nvPicPr>
          <p:cNvPr id="3" name="BVMed_slide13.png" descr="/Volumes/Content_Marketing/02_Kunden/BVmed/Infografik_Mprodukte/Präsentation/PPT Bilder/BVMed_slide13.png"/>
          <p:cNvPicPr>
            <a:picLocks noChangeAspect="1"/>
          </p:cNvPicPr>
          <p:nvPr/>
        </p:nvPicPr>
        <p:blipFill>
          <a:blip r:embed="rId7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92299"/>
            <a:ext cx="13004800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>
                <a:latin typeface="TheSansOffice" charset="0"/>
              </a:rPr>
              <a:t>Die Kontrolle der Branche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8" y="1589635"/>
            <a:ext cx="12988925" cy="91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" y="1584325"/>
            <a:ext cx="13003947" cy="91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1827213" y="1836738"/>
            <a:ext cx="9931400" cy="1455737"/>
          </a:xfrm>
        </p:spPr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1: Die Idee</a:t>
            </a:r>
          </a:p>
          <a:p>
            <a:pPr lvl="3" eaLnBrk="1" hangingPunct="1"/>
            <a:endParaRPr lang="de-DE" dirty="0">
              <a:latin typeface="TheSansOffice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8" y="1589635"/>
            <a:ext cx="12988925" cy="91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3" y="1587391"/>
            <a:ext cx="12995275" cy="918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>
                <a:latin typeface="TheSansOffice" charset="0"/>
              </a:rPr>
              <a:t>Phase 1: Die Idee</a:t>
            </a:r>
          </a:p>
          <a:p>
            <a:pPr lvl="3" eaLnBrk="1" hangingPunct="1"/>
            <a:endParaRPr lang="de-DE" dirty="0">
              <a:latin typeface="TheSansOffice" charset="0"/>
            </a:endParaRPr>
          </a:p>
          <a:p>
            <a:pPr lvl="3" eaLnBrk="1" hangingPunct="1"/>
            <a:endParaRPr lang="de-DE" dirty="0">
              <a:latin typeface="TheSansOffice" charset="0"/>
            </a:endParaRPr>
          </a:p>
          <a:p>
            <a:pPr lvl="3" eaLnBrk="1" hangingPunct="1"/>
            <a:endParaRPr lang="de-DE" dirty="0">
              <a:latin typeface="TheSansOffice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8" y="1589635"/>
            <a:ext cx="12988924" cy="91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3" cy="918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Einordnung Risikoklasse</a:t>
            </a:r>
            <a:endParaRPr lang="de-DE" dirty="0">
              <a:latin typeface="TheSansOffi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5866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8" y="1589635"/>
            <a:ext cx="12988924" cy="918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3" cy="918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Einordnung einer Risikoklasse</a:t>
            </a:r>
            <a:endParaRPr lang="de-DE" dirty="0">
              <a:latin typeface="TheSansOffice" charset="0"/>
            </a:endParaRPr>
          </a:p>
        </p:txBody>
      </p:sp>
      <p:pic>
        <p:nvPicPr>
          <p:cNvPr id="6" name="BVMed_klassen.png" descr="/Volumes/Content_Marketing/02_Kunden/BVmed/Infografik_Mprodukte/Präsentation/PPT Bilder/BVMed_klassen.png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568" y="8096111"/>
            <a:ext cx="4588397" cy="22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727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9" y="1589635"/>
            <a:ext cx="12988922" cy="918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2" cy="918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Einordnung einer Risikoklasse</a:t>
            </a:r>
            <a:endParaRPr lang="de-DE" dirty="0">
              <a:latin typeface="TheSansOffice" charset="0"/>
            </a:endParaRPr>
          </a:p>
        </p:txBody>
      </p:sp>
      <p:pic>
        <p:nvPicPr>
          <p:cNvPr id="6" name="BVMed_klassen.png" descr="/Volumes/Content_Marketing/02_Kunden/BVmed/Infografik_Mprodukte/Präsentation/PPT Bilder/BVMed_klassen.png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568" y="8096111"/>
            <a:ext cx="4588397" cy="22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1461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BVMed_s4_1.pn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9" y="1589635"/>
            <a:ext cx="12988922" cy="91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VMed_s4_t1.png"/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64" y="1587391"/>
            <a:ext cx="12995272" cy="918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</a:rPr>
              <a:t> 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/>
            <a:r>
              <a:rPr lang="de-DE" dirty="0" smtClean="0">
                <a:latin typeface="TheSansOffice" charset="0"/>
              </a:rPr>
              <a:t>Phase 2: Einordnung einer Risikoklasse</a:t>
            </a:r>
            <a:endParaRPr lang="de-DE" dirty="0">
              <a:latin typeface="TheSansOffice" charset="0"/>
            </a:endParaRPr>
          </a:p>
        </p:txBody>
      </p:sp>
      <p:pic>
        <p:nvPicPr>
          <p:cNvPr id="7" name="BVMed_klassen.png" descr="/Volumes/Content_Marketing/02_Kunden/BVmed/Infografik_Mprodukte/Präsentation/PPT Bilder/BVMed_klassen.png"/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4568" y="8096111"/>
            <a:ext cx="4588397" cy="22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996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VMED">
  <a:themeElements>
    <a:clrScheme name="Entwurfsvorlage 1">
      <a:dk1>
        <a:srgbClr val="005A9A"/>
      </a:dk1>
      <a:lt1>
        <a:srgbClr val="FFFFFF"/>
      </a:lt1>
      <a:dk2>
        <a:srgbClr val="005A9A"/>
      </a:dk2>
      <a:lt2>
        <a:srgbClr val="808080"/>
      </a:lt2>
      <a:accent1>
        <a:srgbClr val="009EE0"/>
      </a:accent1>
      <a:accent2>
        <a:srgbClr val="00B8E9"/>
      </a:accent2>
      <a:accent3>
        <a:srgbClr val="FFFFFF"/>
      </a:accent3>
      <a:accent4>
        <a:srgbClr val="004C83"/>
      </a:accent4>
      <a:accent5>
        <a:srgbClr val="AACCED"/>
      </a:accent5>
      <a:accent6>
        <a:srgbClr val="00A6D3"/>
      </a:accent6>
      <a:hlink>
        <a:srgbClr val="91D4F2"/>
      </a:hlink>
      <a:folHlink>
        <a:srgbClr val="D7EEFA"/>
      </a:folHlink>
    </a:clrScheme>
    <a:fontScheme name="Entwurfsvorlage">
      <a:majorFont>
        <a:latin typeface="TheSansOffice"/>
        <a:ea typeface=""/>
        <a:cs typeface=""/>
      </a:majorFont>
      <a:minorFont>
        <a:latin typeface="TheSans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lnDef>
  </a:objectDefaults>
  <a:extraClrSchemeLst>
    <a:extraClrScheme>
      <a:clrScheme name="Entwurfsvorlage 1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009EE0"/>
        </a:accent1>
        <a:accent2>
          <a:srgbClr val="00B8E9"/>
        </a:accent2>
        <a:accent3>
          <a:srgbClr val="FFFFFF"/>
        </a:accent3>
        <a:accent4>
          <a:srgbClr val="004C83"/>
        </a:accent4>
        <a:accent5>
          <a:srgbClr val="AACCED"/>
        </a:accent5>
        <a:accent6>
          <a:srgbClr val="00A6D3"/>
        </a:accent6>
        <a:hlink>
          <a:srgbClr val="91D4F2"/>
        </a:hlink>
        <a:folHlink>
          <a:srgbClr val="D7EE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 ohne Titel">
  <a:themeElements>
    <a:clrScheme name="Standard ohne Titel 1">
      <a:dk1>
        <a:srgbClr val="005A9A"/>
      </a:dk1>
      <a:lt1>
        <a:srgbClr val="FFFFFF"/>
      </a:lt1>
      <a:dk2>
        <a:srgbClr val="005A9A"/>
      </a:dk2>
      <a:lt2>
        <a:srgbClr val="808080"/>
      </a:lt2>
      <a:accent1>
        <a:srgbClr val="E0EBF3"/>
      </a:accent1>
      <a:accent2>
        <a:srgbClr val="005A9A"/>
      </a:accent2>
      <a:accent3>
        <a:srgbClr val="FFFFFF"/>
      </a:accent3>
      <a:accent4>
        <a:srgbClr val="004C83"/>
      </a:accent4>
      <a:accent5>
        <a:srgbClr val="EDF3F8"/>
      </a:accent5>
      <a:accent6>
        <a:srgbClr val="00518B"/>
      </a:accent6>
      <a:hlink>
        <a:srgbClr val="005A9A"/>
      </a:hlink>
      <a:folHlink>
        <a:srgbClr val="005A9A"/>
      </a:folHlink>
    </a:clrScheme>
    <a:fontScheme name="Standard ohne Titel">
      <a:majorFont>
        <a:latin typeface="Arial"/>
        <a:ea typeface=""/>
        <a:cs typeface=""/>
      </a:majorFont>
      <a:minorFont>
        <a:latin typeface="TheSans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lnDef>
  </a:objectDefaults>
  <a:extraClrSchemeLst>
    <a:extraClrScheme>
      <a:clrScheme name="Standard ohne Titel 1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E0EBF3"/>
        </a:accent1>
        <a:accent2>
          <a:srgbClr val="005A9A"/>
        </a:accent2>
        <a:accent3>
          <a:srgbClr val="FFFFFF"/>
        </a:accent3>
        <a:accent4>
          <a:srgbClr val="004C83"/>
        </a:accent4>
        <a:accent5>
          <a:srgbClr val="EDF3F8"/>
        </a:accent5>
        <a:accent6>
          <a:srgbClr val="00518B"/>
        </a:accent6>
        <a:hlink>
          <a:srgbClr val="005A9A"/>
        </a:hlink>
        <a:folHlink>
          <a:srgbClr val="005A9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ohne Titel 2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009EE0"/>
        </a:accent1>
        <a:accent2>
          <a:srgbClr val="00B8E9"/>
        </a:accent2>
        <a:accent3>
          <a:srgbClr val="FFFFFF"/>
        </a:accent3>
        <a:accent4>
          <a:srgbClr val="004C83"/>
        </a:accent4>
        <a:accent5>
          <a:srgbClr val="AACCED"/>
        </a:accent5>
        <a:accent6>
          <a:srgbClr val="00A6D3"/>
        </a:accent6>
        <a:hlink>
          <a:srgbClr val="91D4F2"/>
        </a:hlink>
        <a:folHlink>
          <a:srgbClr val="D7EE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ild mit weißer Schrift">
  <a:themeElements>
    <a:clrScheme name="Bild mit weißer Schrift 13">
      <a:dk1>
        <a:srgbClr val="005A9A"/>
      </a:dk1>
      <a:lt1>
        <a:srgbClr val="FFFFFF"/>
      </a:lt1>
      <a:dk2>
        <a:srgbClr val="005A9A"/>
      </a:dk2>
      <a:lt2>
        <a:srgbClr val="808080"/>
      </a:lt2>
      <a:accent1>
        <a:srgbClr val="E0EBF3"/>
      </a:accent1>
      <a:accent2>
        <a:srgbClr val="005A9A"/>
      </a:accent2>
      <a:accent3>
        <a:srgbClr val="FFFFFF"/>
      </a:accent3>
      <a:accent4>
        <a:srgbClr val="004C83"/>
      </a:accent4>
      <a:accent5>
        <a:srgbClr val="EDF3F8"/>
      </a:accent5>
      <a:accent6>
        <a:srgbClr val="00518B"/>
      </a:accent6>
      <a:hlink>
        <a:srgbClr val="005A9A"/>
      </a:hlink>
      <a:folHlink>
        <a:srgbClr val="005A9A"/>
      </a:folHlink>
    </a:clrScheme>
    <a:fontScheme name="Bild mit weißer Schrift">
      <a:majorFont>
        <a:latin typeface="Arial"/>
        <a:ea typeface=""/>
        <a:cs typeface=""/>
      </a:majorFont>
      <a:minorFont>
        <a:latin typeface="TheSans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lnDef>
  </a:objectDefaults>
  <a:extraClrSchemeLst>
    <a:extraClrScheme>
      <a:clrScheme name="Bild mit weißer Schri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weißer Schrift 13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E0EBF3"/>
        </a:accent1>
        <a:accent2>
          <a:srgbClr val="005A9A"/>
        </a:accent2>
        <a:accent3>
          <a:srgbClr val="FFFFFF"/>
        </a:accent3>
        <a:accent4>
          <a:srgbClr val="004C83"/>
        </a:accent4>
        <a:accent5>
          <a:srgbClr val="EDF3F8"/>
        </a:accent5>
        <a:accent6>
          <a:srgbClr val="00518B"/>
        </a:accent6>
        <a:hlink>
          <a:srgbClr val="005A9A"/>
        </a:hlink>
        <a:folHlink>
          <a:srgbClr val="005A9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weißer Schrift 14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009EE0"/>
        </a:accent1>
        <a:accent2>
          <a:srgbClr val="00B8E9"/>
        </a:accent2>
        <a:accent3>
          <a:srgbClr val="FFFFFF"/>
        </a:accent3>
        <a:accent4>
          <a:srgbClr val="004C83"/>
        </a:accent4>
        <a:accent5>
          <a:srgbClr val="AACCED"/>
        </a:accent5>
        <a:accent6>
          <a:srgbClr val="00A6D3"/>
        </a:accent6>
        <a:hlink>
          <a:srgbClr val="91D4F2"/>
        </a:hlink>
        <a:folHlink>
          <a:srgbClr val="D7EE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ild mit blauer Schrift">
  <a:themeElements>
    <a:clrScheme name="Bild mit blauer Schrift 13">
      <a:dk1>
        <a:srgbClr val="005A9A"/>
      </a:dk1>
      <a:lt1>
        <a:srgbClr val="FFFFFF"/>
      </a:lt1>
      <a:dk2>
        <a:srgbClr val="005A9A"/>
      </a:dk2>
      <a:lt2>
        <a:srgbClr val="808080"/>
      </a:lt2>
      <a:accent1>
        <a:srgbClr val="E0EBF3"/>
      </a:accent1>
      <a:accent2>
        <a:srgbClr val="005A9A"/>
      </a:accent2>
      <a:accent3>
        <a:srgbClr val="FFFFFF"/>
      </a:accent3>
      <a:accent4>
        <a:srgbClr val="004C83"/>
      </a:accent4>
      <a:accent5>
        <a:srgbClr val="EDF3F8"/>
      </a:accent5>
      <a:accent6>
        <a:srgbClr val="00518B"/>
      </a:accent6>
      <a:hlink>
        <a:srgbClr val="005A9A"/>
      </a:hlink>
      <a:folHlink>
        <a:srgbClr val="005A9A"/>
      </a:folHlink>
    </a:clrScheme>
    <a:fontScheme name="Bild mit blauer Schrift">
      <a:majorFont>
        <a:latin typeface="Arial"/>
        <a:ea typeface=""/>
        <a:cs typeface=""/>
      </a:majorFont>
      <a:minorFont>
        <a:latin typeface="TheSans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1300163" rtl="0" eaLnBrk="1" fontAlgn="base" latinLnBrk="0" hangingPunct="1">
          <a:lnSpc>
            <a:spcPts val="3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heSansOffice" pitchFamily="34" charset="0"/>
          </a:defRPr>
        </a:defPPr>
      </a:lstStyle>
    </a:lnDef>
  </a:objectDefaults>
  <a:extraClrSchemeLst>
    <a:extraClrScheme>
      <a:clrScheme name="Bild mit blauer Schri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ld mit blauer Schrift 13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E0EBF3"/>
        </a:accent1>
        <a:accent2>
          <a:srgbClr val="005A9A"/>
        </a:accent2>
        <a:accent3>
          <a:srgbClr val="FFFFFF"/>
        </a:accent3>
        <a:accent4>
          <a:srgbClr val="004C83"/>
        </a:accent4>
        <a:accent5>
          <a:srgbClr val="EDF3F8"/>
        </a:accent5>
        <a:accent6>
          <a:srgbClr val="00518B"/>
        </a:accent6>
        <a:hlink>
          <a:srgbClr val="005A9A"/>
        </a:hlink>
        <a:folHlink>
          <a:srgbClr val="005A9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ld mit blauer Schrift 14">
        <a:dk1>
          <a:srgbClr val="005A9A"/>
        </a:dk1>
        <a:lt1>
          <a:srgbClr val="FFFFFF"/>
        </a:lt1>
        <a:dk2>
          <a:srgbClr val="005A9A"/>
        </a:dk2>
        <a:lt2>
          <a:srgbClr val="808080"/>
        </a:lt2>
        <a:accent1>
          <a:srgbClr val="009EE0"/>
        </a:accent1>
        <a:accent2>
          <a:srgbClr val="00B8E9"/>
        </a:accent2>
        <a:accent3>
          <a:srgbClr val="FFFFFF"/>
        </a:accent3>
        <a:accent4>
          <a:srgbClr val="004C83"/>
        </a:accent4>
        <a:accent5>
          <a:srgbClr val="AACCED"/>
        </a:accent5>
        <a:accent6>
          <a:srgbClr val="00A6D3"/>
        </a:accent6>
        <a:hlink>
          <a:srgbClr val="91D4F2"/>
        </a:hlink>
        <a:folHlink>
          <a:srgbClr val="D7EE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BVMED.potx</Template>
  <TotalTime>0</TotalTime>
  <Words>312</Words>
  <Application>Microsoft Office PowerPoint</Application>
  <PresentationFormat>Benutzerdefiniert</PresentationFormat>
  <Paragraphs>157</Paragraphs>
  <Slides>39</Slides>
  <Notes>39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39</vt:i4>
      </vt:variant>
    </vt:vector>
  </HeadingPairs>
  <TitlesOfParts>
    <vt:vector size="43" baseType="lpstr">
      <vt:lpstr>BVMED</vt:lpstr>
      <vt:lpstr>Standard ohne Titel</vt:lpstr>
      <vt:lpstr>Bild mit weißer Schrift</vt:lpstr>
      <vt:lpstr>Bild mit blauer Schrift</vt:lpstr>
      <vt:lpstr>Folie 1</vt:lpstr>
      <vt:lpstr>Folie 2</vt:lpstr>
      <vt:lpstr>Folie 3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lange Weg eines Medizinproduktes</dc:title>
  <dc:creator>Manfred Beeres</dc:creator>
  <cp:lastModifiedBy>beeres</cp:lastModifiedBy>
  <cp:revision>115</cp:revision>
  <cp:lastPrinted>2013-10-25T09:55:47Z</cp:lastPrinted>
  <dcterms:created xsi:type="dcterms:W3CDTF">2009-06-22T09:44:15Z</dcterms:created>
  <dcterms:modified xsi:type="dcterms:W3CDTF">2013-12-28T13:57:51Z</dcterms:modified>
</cp:coreProperties>
</file>