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4"/>
  </p:notesMasterIdLst>
  <p:handoutMasterIdLst>
    <p:handoutMasterId r:id="rId5"/>
  </p:handoutMasterIdLst>
  <p:sldIdLst>
    <p:sldId id="403" r:id="rId2"/>
    <p:sldId id="404" r:id="rId3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am" panose="00000600000000000000" pitchFamily="5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8F8"/>
    <a:srgbClr val="F9CB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081" autoAdjust="0"/>
  </p:normalViewPr>
  <p:slideViewPr>
    <p:cSldViewPr>
      <p:cViewPr varScale="1">
        <p:scale>
          <a:sx n="106" d="100"/>
          <a:sy n="106" d="100"/>
        </p:scale>
        <p:origin x="7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129566D-8321-43E8-AE48-FEB7437DA8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4A3F339-65EB-2518-1B6B-18BF877146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5217D4-70C8-7B31-8B83-61295069A2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D86BF0-9020-4384-A447-1BDB4162465E}" type="datetimeFigureOut">
              <a:rPr lang="de-DE"/>
              <a:pPr>
                <a:defRPr/>
              </a:pPr>
              <a:t>04.10.2023</a:t>
            </a:fld>
            <a:r>
              <a:rPr lang="de-DE" dirty="0"/>
              <a:t> | </a:t>
            </a:r>
            <a:fld id="{CC2F31B1-98C0-45F9-8FE1-96940E590C9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6" name="!!Logo_BVMed">
            <a:extLst>
              <a:ext uri="{FF2B5EF4-FFF2-40B4-BE49-F238E27FC236}">
                <a16:creationId xmlns:a16="http://schemas.microsoft.com/office/drawing/2014/main" id="{68A8807B-D311-C084-3603-47737B39B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438" y="179388"/>
            <a:ext cx="1128712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4488BC4-B6E2-E729-C9F1-C905A8363E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5530E55-04C2-FA66-5CE9-EDB8A61496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988447-03A9-42A4-A0E1-720109201C63}" type="datetimeFigureOut">
              <a:rPr lang="de-DE"/>
              <a:pPr>
                <a:defRPr/>
              </a:pPr>
              <a:t>04.10.2023</a:t>
            </a:fld>
            <a:endParaRPr lang="de-DE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99C26BA8-767B-8032-5B2E-A1018E267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A9381810-EB86-B965-87B9-4241C4CC7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  <a:p>
            <a:pPr lvl="5"/>
            <a:r>
              <a:rPr lang="de-DE" noProof="0" dirty="0"/>
              <a:t>6. Ebene</a:t>
            </a:r>
          </a:p>
          <a:p>
            <a:pPr lvl="6"/>
            <a:r>
              <a:rPr lang="de-DE" noProof="0" dirty="0"/>
              <a:t>7. Ebene</a:t>
            </a:r>
          </a:p>
          <a:p>
            <a:pPr lvl="7"/>
            <a:r>
              <a:rPr lang="de-DE" noProof="0" dirty="0"/>
              <a:t>8. Ebene</a:t>
            </a:r>
          </a:p>
          <a:p>
            <a:pPr lvl="8"/>
            <a:r>
              <a:rPr lang="de-DE" noProof="0" dirty="0"/>
              <a:t>9.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57C951-7950-5201-7B82-8F29420EAC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4CEC59-37F4-8CF7-97AA-901754319A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720F01F-D13A-4A16-9C2A-19BF31695F1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ts val="400"/>
      </a:spcBef>
      <a:spcAft>
        <a:spcPts val="20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rtl="0" fontAlgn="base">
      <a:spcBef>
        <a:spcPts val="400"/>
      </a:spcBef>
      <a:spcAft>
        <a:spcPts val="200"/>
      </a:spcAft>
      <a:defRPr sz="1200" b="1" kern="1200">
        <a:solidFill>
          <a:schemeClr val="tx1"/>
        </a:solidFill>
        <a:latin typeface="+mn-lt"/>
        <a:ea typeface="+mn-ea"/>
        <a:cs typeface="+mn-cs"/>
      </a:defRPr>
    </a:lvl2pPr>
    <a:lvl3pPr marL="179388" indent="-179388" algn="l" rtl="0" fontAlgn="base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358775" indent="-179388" algn="l" rtl="0" fontAlgn="base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539750" indent="-179388" algn="l" rtl="0" fontAlgn="base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540000" indent="-180000" algn="l" defTabSz="914400" rtl="0" eaLnBrk="1" latinLnBrk="0" hangingPunct="1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540000" indent="-180000" algn="l" defTabSz="914400" rtl="0" eaLnBrk="1" latinLnBrk="0" hangingPunct="1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540000" indent="-180000" algn="l" defTabSz="914400" rtl="0" eaLnBrk="1" latinLnBrk="0" hangingPunct="1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540000" indent="-180000" algn="l" defTabSz="914400" rtl="0" eaLnBrk="1" latinLnBrk="0" hangingPunct="1">
      <a:spcBef>
        <a:spcPts val="400"/>
      </a:spcBef>
      <a:spcAft>
        <a:spcPts val="2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12E037D1-144B-2DE9-A7B8-105638288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3352" y="260639"/>
            <a:ext cx="3822741" cy="576000"/>
          </a:xfrm>
          <a:prstGeom prst="rect">
            <a:avLst/>
          </a:prstGeom>
        </p:spPr>
      </p:pic>
      <p:sp>
        <p:nvSpPr>
          <p:cNvPr id="2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blipFill dpi="0" rotWithShape="1">
            <a:blip r:embed="rId3"/>
            <a:srcRect/>
            <a:stretch>
              <a:fillRect/>
            </a:stretch>
          </a:blipFill>
        </p:spPr>
        <p:txBody>
          <a:bodyPr tIns="4428000" anchor="t" anchorCtr="0"/>
          <a:lstStyle>
            <a:lvl1pPr marL="0" indent="0" algn="ctr">
              <a:buFont typeface="Arial" panose="020B0604020202020204" pitchFamily="34" charset="0"/>
              <a:buNone/>
              <a:defRPr sz="1100">
                <a:solidFill>
                  <a:srgbClr val="476BA1"/>
                </a:solidFill>
              </a:defRPr>
            </a:lvl1pPr>
            <a:lvl2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2pPr>
            <a:lvl3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3pPr>
            <a:lvl4pPr marL="0" indent="0" algn="ctr">
              <a:buNone/>
              <a:defRPr sz="1200">
                <a:solidFill>
                  <a:schemeClr val="bg1"/>
                </a:solidFill>
              </a:defRPr>
            </a:lvl4pPr>
            <a:lvl5pPr marL="180000" indent="0" algn="ctr">
              <a:buNone/>
              <a:defRPr sz="1200">
                <a:solidFill>
                  <a:schemeClr val="bg1"/>
                </a:solidFill>
              </a:defRPr>
            </a:lvl5pPr>
            <a:lvl6pPr marL="360000" indent="0" algn="ctr">
              <a:buNone/>
              <a:defRPr sz="1200">
                <a:solidFill>
                  <a:schemeClr val="bg1"/>
                </a:solidFill>
              </a:defRPr>
            </a:lvl6pPr>
            <a:lvl7pPr marL="360000" indent="0" algn="ctr">
              <a:buNone/>
              <a:defRPr sz="1200">
                <a:solidFill>
                  <a:schemeClr val="bg1"/>
                </a:solidFill>
              </a:defRPr>
            </a:lvl7pPr>
            <a:lvl8pPr marL="360000" indent="0" algn="ctr">
              <a:buNone/>
              <a:defRPr sz="1200">
                <a:solidFill>
                  <a:schemeClr val="bg1"/>
                </a:solidFill>
              </a:defRPr>
            </a:lvl8pPr>
            <a:lvl9pPr marL="360000" indent="0" algn="ctr"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 bwMode="ltGray">
          <a:xfrm>
            <a:off x="623393" y="1628800"/>
            <a:ext cx="10944721" cy="1224136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52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ltGray">
          <a:xfrm>
            <a:off x="623391" y="2852936"/>
            <a:ext cx="10944721" cy="180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200" b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311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|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2" y="1268759"/>
            <a:ext cx="10944721" cy="57591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>
          <a:xfrm>
            <a:off x="623888" y="1772816"/>
            <a:ext cx="10944225" cy="504056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3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3000" b="0"/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3000" b="0"/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3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3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3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3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3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3000" b="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8112224" y="476671"/>
            <a:ext cx="3455889" cy="39095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108F8484-72D6-309E-22EF-2FE446FDE53D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B2C18-22DC-40AD-A954-D8A1FAA5D8F4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D7700B21-FCC3-239A-20DE-75328F363CB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  <p:sp>
        <p:nvSpPr>
          <p:cNvPr id="8" name="Foliennummernplatzhalter 22">
            <a:extLst>
              <a:ext uri="{FF2B5EF4-FFF2-40B4-BE49-F238E27FC236}">
                <a16:creationId xmlns:a16="http://schemas.microsoft.com/office/drawing/2014/main" id="{CEF6BF5D-E281-D2F6-FCFC-E82DE51937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8DF75298-032F-424C-ABA9-8576DFB4B3D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294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elle"/>
          <p:cNvSpPr>
            <a:spLocks noGrp="1"/>
          </p:cNvSpPr>
          <p:nvPr>
            <p:ph type="body" sz="quarter" idx="21"/>
          </p:nvPr>
        </p:nvSpPr>
        <p:spPr>
          <a:xfrm>
            <a:off x="8112224" y="476672"/>
            <a:ext cx="3455889" cy="39095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3F10C-3018-2F89-4625-3D9A417D52AD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7542-FA5F-4835-9793-E770F551B611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D30391-0C01-A8D8-706A-1D34100D02C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EAEFC949-AEB5-9D66-03ED-49EFBE92312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960CE69E-9765-49CE-9E6E-C26005DFDED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542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!!Hintergrund_Blau_02" descr="&quot;&quot;">
            <a:extLst>
              <a:ext uri="{FF2B5EF4-FFF2-40B4-BE49-F238E27FC236}">
                <a16:creationId xmlns:a16="http://schemas.microsoft.com/office/drawing/2014/main" id="{97225CB0-0CFC-25CF-F3D2-2C88571FF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Grafik 5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F4E4513E-B174-19C8-A161-FE943C73E8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3352" y="260639"/>
            <a:ext cx="3822741" cy="576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7" y="1772816"/>
            <a:ext cx="10944225" cy="720229"/>
          </a:xfrm>
        </p:spPr>
        <p:txBody>
          <a:bodyPr/>
          <a:lstStyle>
            <a:lvl1pPr>
              <a:lnSpc>
                <a:spcPct val="90000"/>
              </a:lnSpc>
              <a:defRPr sz="5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623888" y="2492920"/>
            <a:ext cx="10944225" cy="3744368"/>
          </a:xfrm>
        </p:spPr>
        <p:txBody>
          <a:bodyPr anchor="b"/>
          <a:lstStyle>
            <a:lvl1pPr marL="0" indent="0">
              <a:spcBef>
                <a:spcPts val="0"/>
              </a:spcBef>
              <a:buFontTx/>
              <a:buNone/>
              <a:defRPr sz="52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2pPr>
            <a:lvl3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  <a:latin typeface="+mn-lt"/>
              </a:defRPr>
            </a:lvl3pPr>
            <a:lvl4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4pPr>
            <a:lvl5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5pPr>
            <a:lvl6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7pPr>
            <a:lvl8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8pPr>
            <a:lvl9pPr marL="0" indent="0">
              <a:spcBef>
                <a:spcPts val="0"/>
              </a:spcBef>
              <a:buFontTx/>
              <a:buNone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6554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e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: Form 3" descr="&quot;&quot;">
            <a:extLst>
              <a:ext uri="{FF2B5EF4-FFF2-40B4-BE49-F238E27FC236}">
                <a16:creationId xmlns:a16="http://schemas.microsoft.com/office/drawing/2014/main" id="{B169E5C0-79CF-1E1F-B6F7-DB48D76CCB90}"/>
              </a:ext>
            </a:extLst>
          </p:cNvPr>
          <p:cNvSpPr/>
          <p:nvPr/>
        </p:nvSpPr>
        <p:spPr>
          <a:xfrm>
            <a:off x="2127250" y="0"/>
            <a:ext cx="4841875" cy="6858000"/>
          </a:xfrm>
          <a:custGeom>
            <a:avLst/>
            <a:gdLst>
              <a:gd name="connsiteX0" fmla="*/ 0 w 4980749"/>
              <a:gd name="connsiteY0" fmla="*/ 7054850 h 7054850"/>
              <a:gd name="connsiteX1" fmla="*/ 2413000 w 4980749"/>
              <a:gd name="connsiteY1" fmla="*/ 7054850 h 7054850"/>
              <a:gd name="connsiteX2" fmla="*/ 4980750 w 4980749"/>
              <a:gd name="connsiteY2" fmla="*/ 0 h 7054850"/>
              <a:gd name="connsiteX3" fmla="*/ 2567750 w 4980749"/>
              <a:gd name="connsiteY3" fmla="*/ 0 h 7054850"/>
              <a:gd name="connsiteX4" fmla="*/ 0 w 4980749"/>
              <a:gd name="connsiteY4" fmla="*/ 7054850 h 705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0749" h="7054850">
                <a:moveTo>
                  <a:pt x="0" y="7054850"/>
                </a:moveTo>
                <a:lnTo>
                  <a:pt x="2413000" y="7054850"/>
                </a:lnTo>
                <a:lnTo>
                  <a:pt x="4980750" y="0"/>
                </a:lnTo>
                <a:lnTo>
                  <a:pt x="2567750" y="0"/>
                </a:lnTo>
                <a:lnTo>
                  <a:pt x="0" y="7054850"/>
                </a:ln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8"/>
          </p:nvPr>
        </p:nvSpPr>
        <p:spPr>
          <a:xfrm>
            <a:off x="623888" y="2492374"/>
            <a:ext cx="5327650" cy="3744913"/>
          </a:xfrm>
        </p:spPr>
        <p:txBody>
          <a:bodyPr/>
          <a:lstStyle>
            <a:lvl1pPr>
              <a:defRPr sz="1600" b="1"/>
            </a:lvl1pPr>
            <a:lvl2pPr>
              <a:defRPr sz="1600"/>
            </a:lvl2pPr>
            <a:lvl3pPr marL="180975" indent="-180975">
              <a:buFont typeface="Arial" panose="020B0604020202020204" pitchFamily="34" charset="0"/>
              <a:buChar char="•"/>
              <a:defRPr sz="1600" b="0"/>
            </a:lvl3pPr>
            <a:lvl4pPr marL="360363" indent="-179388">
              <a:buFont typeface="Arial" panose="020B0604020202020204" pitchFamily="34" charset="0"/>
              <a:buChar char="•"/>
              <a:defRPr sz="1600"/>
            </a:lvl4pPr>
            <a:lvl5pPr marL="541338" indent="-179388"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2">
            <a:extLst>
              <a:ext uri="{FF2B5EF4-FFF2-40B4-BE49-F238E27FC236}">
                <a16:creationId xmlns:a16="http://schemas.microsoft.com/office/drawing/2014/main" id="{FDD02941-0E10-F25E-3F2F-D6AB6E21D73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27B71297-C08A-486D-9681-59CF380BCE9B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Datumsplatzhalter 15" descr="&quot;&quot;">
            <a:extLst>
              <a:ext uri="{FF2B5EF4-FFF2-40B4-BE49-F238E27FC236}">
                <a16:creationId xmlns:a16="http://schemas.microsoft.com/office/drawing/2014/main" id="{C83F0DDA-261B-27B3-7A34-F272E239DD1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E9CC0-FE31-4721-B11C-6B5FBC906380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8" name="Fußzeilenplatzhalter 16" descr="&quot;&quot;">
            <a:extLst>
              <a:ext uri="{FF2B5EF4-FFF2-40B4-BE49-F238E27FC236}">
                <a16:creationId xmlns:a16="http://schemas.microsoft.com/office/drawing/2014/main" id="{CDFFFE5F-0529-42D6-B1BF-75D9D957C54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67305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e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ihandform: Form 8" descr="&quot;&quot;">
            <a:extLst>
              <a:ext uri="{FF2B5EF4-FFF2-40B4-BE49-F238E27FC236}">
                <a16:creationId xmlns:a16="http://schemas.microsoft.com/office/drawing/2014/main" id="{F87D13B7-74AC-B34C-3975-882B8315023F}"/>
              </a:ext>
            </a:extLst>
          </p:cNvPr>
          <p:cNvSpPr/>
          <p:nvPr/>
        </p:nvSpPr>
        <p:spPr>
          <a:xfrm>
            <a:off x="3648075" y="0"/>
            <a:ext cx="4841875" cy="6858000"/>
          </a:xfrm>
          <a:custGeom>
            <a:avLst/>
            <a:gdLst>
              <a:gd name="connsiteX0" fmla="*/ 0 w 4980749"/>
              <a:gd name="connsiteY0" fmla="*/ 7054850 h 7054850"/>
              <a:gd name="connsiteX1" fmla="*/ 2413000 w 4980749"/>
              <a:gd name="connsiteY1" fmla="*/ 7054850 h 7054850"/>
              <a:gd name="connsiteX2" fmla="*/ 4980750 w 4980749"/>
              <a:gd name="connsiteY2" fmla="*/ 0 h 7054850"/>
              <a:gd name="connsiteX3" fmla="*/ 2567750 w 4980749"/>
              <a:gd name="connsiteY3" fmla="*/ 0 h 7054850"/>
              <a:gd name="connsiteX4" fmla="*/ 0 w 4980749"/>
              <a:gd name="connsiteY4" fmla="*/ 7054850 h 705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0749" h="7054850">
                <a:moveTo>
                  <a:pt x="0" y="7054850"/>
                </a:moveTo>
                <a:lnTo>
                  <a:pt x="2413000" y="7054850"/>
                </a:lnTo>
                <a:lnTo>
                  <a:pt x="4980750" y="0"/>
                </a:lnTo>
                <a:lnTo>
                  <a:pt x="2567750" y="0"/>
                </a:lnTo>
                <a:lnTo>
                  <a:pt x="0" y="7054850"/>
                </a:ln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</a:endParaRPr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8"/>
          </p:nvPr>
        </p:nvSpPr>
        <p:spPr>
          <a:xfrm>
            <a:off x="623888" y="2492374"/>
            <a:ext cx="2519362" cy="2376505"/>
          </a:xfrm>
        </p:spPr>
        <p:txBody>
          <a:bodyPr/>
          <a:lstStyle>
            <a:lvl1pPr algn="ctr">
              <a:defRPr sz="1500" b="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15" name="Bildplatzhalter 13"/>
          <p:cNvSpPr>
            <a:spLocks noGrp="1"/>
          </p:cNvSpPr>
          <p:nvPr>
            <p:ph type="pic" sz="quarter" idx="19"/>
          </p:nvPr>
        </p:nvSpPr>
        <p:spPr>
          <a:xfrm>
            <a:off x="3431704" y="2492374"/>
            <a:ext cx="2519362" cy="2376505"/>
          </a:xfrm>
        </p:spPr>
        <p:txBody>
          <a:bodyPr/>
          <a:lstStyle>
            <a:lvl1pPr algn="ctr">
              <a:defRPr sz="1500" b="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3" y="1268759"/>
            <a:ext cx="5328592" cy="57591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623889" y="5013176"/>
            <a:ext cx="2519784" cy="1224136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/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/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3432175" y="5013335"/>
            <a:ext cx="2519363" cy="122397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/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/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7" name="!!Sprechblase"/>
          <p:cNvSpPr>
            <a:spLocks noGrp="1"/>
          </p:cNvSpPr>
          <p:nvPr>
            <p:ph type="body" sz="quarter" idx="21"/>
          </p:nvPr>
        </p:nvSpPr>
        <p:spPr>
          <a:xfrm>
            <a:off x="6384032" y="1340768"/>
            <a:ext cx="3096312" cy="2232025"/>
          </a:xfrm>
          <a:custGeom>
            <a:avLst/>
            <a:gdLst>
              <a:gd name="connsiteX0" fmla="*/ 288000 w 3096312"/>
              <a:gd name="connsiteY0" fmla="*/ 0 h 2232025"/>
              <a:gd name="connsiteX1" fmla="*/ 3096312 w 3096312"/>
              <a:gd name="connsiteY1" fmla="*/ 0 h 2232025"/>
              <a:gd name="connsiteX2" fmla="*/ 3096312 w 3096312"/>
              <a:gd name="connsiteY2" fmla="*/ 2232025 h 2232025"/>
              <a:gd name="connsiteX3" fmla="*/ 288000 w 3096312"/>
              <a:gd name="connsiteY3" fmla="*/ 2232025 h 2232025"/>
              <a:gd name="connsiteX4" fmla="*/ 0 w 3096312"/>
              <a:gd name="connsiteY4" fmla="*/ 2232025 h 2232025"/>
              <a:gd name="connsiteX5" fmla="*/ 288000 w 3096312"/>
              <a:gd name="connsiteY5" fmla="*/ 1944025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96312" h="2232025">
                <a:moveTo>
                  <a:pt x="288000" y="0"/>
                </a:moveTo>
                <a:lnTo>
                  <a:pt x="3096312" y="0"/>
                </a:lnTo>
                <a:lnTo>
                  <a:pt x="3096312" y="2232025"/>
                </a:lnTo>
                <a:lnTo>
                  <a:pt x="288000" y="2232025"/>
                </a:lnTo>
                <a:lnTo>
                  <a:pt x="0" y="2232025"/>
                </a:lnTo>
                <a:lnTo>
                  <a:pt x="288000" y="1944025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504000" tIns="108000" rIns="216000" bIns="108000"/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Clr>
                <a:schemeClr val="bg1"/>
              </a:buClr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3pPr>
            <a:lvl4pPr marL="0" indent="0">
              <a:buClr>
                <a:schemeClr val="bg1"/>
              </a:buClr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Clr>
                <a:schemeClr val="bg1"/>
              </a:buClr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Foliennummernplatzhalter 2">
            <a:extLst>
              <a:ext uri="{FF2B5EF4-FFF2-40B4-BE49-F238E27FC236}">
                <a16:creationId xmlns:a16="http://schemas.microsoft.com/office/drawing/2014/main" id="{A95386CB-69F7-5753-7864-12D3A09CBFD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1B136764-22A3-421B-A2CC-27F28A92CCFB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1" name="Datumsplatzhalter 15" descr="&quot;&quot;">
            <a:extLst>
              <a:ext uri="{FF2B5EF4-FFF2-40B4-BE49-F238E27FC236}">
                <a16:creationId xmlns:a16="http://schemas.microsoft.com/office/drawing/2014/main" id="{DB70608B-024F-DE97-FB64-A0A7DC0DAA10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0CB7A-16FC-4EE6-9E54-EE3A3A1CDD05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12" name="Fußzeilenplatzhalter 16" descr="&quot;&quot;">
            <a:extLst>
              <a:ext uri="{FF2B5EF4-FFF2-40B4-BE49-F238E27FC236}">
                <a16:creationId xmlns:a16="http://schemas.microsoft.com/office/drawing/2014/main" id="{0B9C6457-5D5E-62D2-AEBE-111E94ACBEE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8765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">
    <p:bg>
      <p:bgPr>
        <a:gradFill rotWithShape="0">
          <a:gsLst>
            <a:gs pos="0">
              <a:srgbClr val="A6A6A6"/>
            </a:gs>
            <a:gs pos="100000">
              <a:srgbClr val="7F7F7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 descr="&quot;&quot;">
            <a:extLst>
              <a:ext uri="{FF2B5EF4-FFF2-40B4-BE49-F238E27FC236}">
                <a16:creationId xmlns:a16="http://schemas.microsoft.com/office/drawing/2014/main" id="{AFEC2405-D965-DB76-F57E-7007F86B8859}"/>
              </a:ext>
            </a:extLst>
          </p:cNvPr>
          <p:cNvSpPr/>
          <p:nvPr/>
        </p:nvSpPr>
        <p:spPr bwMode="auto">
          <a:xfrm>
            <a:off x="407988" y="2276475"/>
            <a:ext cx="10655300" cy="230505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de-DE" sz="9600" b="1" dirty="0">
                <a:solidFill>
                  <a:schemeClr val="tx1"/>
                </a:solidFill>
                <a:latin typeface="+mj-lt"/>
              </a:rPr>
              <a:t>Nicht verwenden </a:t>
            </a:r>
          </a:p>
        </p:txBody>
      </p:sp>
      <p:sp>
        <p:nvSpPr>
          <p:cNvPr id="3" name="Freihandform: Form 2" descr="&quot;&quot;">
            <a:extLst>
              <a:ext uri="{FF2B5EF4-FFF2-40B4-BE49-F238E27FC236}">
                <a16:creationId xmlns:a16="http://schemas.microsoft.com/office/drawing/2014/main" id="{12C1D66A-FEF3-1801-018E-5C70321F676C}"/>
              </a:ext>
            </a:extLst>
          </p:cNvPr>
          <p:cNvSpPr>
            <a:spLocks noChangeAspect="1"/>
          </p:cNvSpPr>
          <p:nvPr/>
        </p:nvSpPr>
        <p:spPr bwMode="auto">
          <a:xfrm flipV="1">
            <a:off x="11055350" y="2708275"/>
            <a:ext cx="817563" cy="1309688"/>
          </a:xfrm>
          <a:custGeom>
            <a:avLst/>
            <a:gdLst>
              <a:gd name="connsiteX0" fmla="*/ 407294 w 509118"/>
              <a:gd name="connsiteY0" fmla="*/ 509118 h 814587"/>
              <a:gd name="connsiteX1" fmla="*/ 509118 w 509118"/>
              <a:gd name="connsiteY1" fmla="*/ 407294 h 814587"/>
              <a:gd name="connsiteX2" fmla="*/ 101824 w 509118"/>
              <a:gd name="connsiteY2" fmla="*/ 0 h 814587"/>
              <a:gd name="connsiteX3" fmla="*/ 0 w 509118"/>
              <a:gd name="connsiteY3" fmla="*/ 101824 h 814587"/>
              <a:gd name="connsiteX4" fmla="*/ 101824 w 509118"/>
              <a:gd name="connsiteY4" fmla="*/ 814587 h 814587"/>
              <a:gd name="connsiteX5" fmla="*/ 377471 w 509118"/>
              <a:gd name="connsiteY5" fmla="*/ 538941 h 814587"/>
              <a:gd name="connsiteX6" fmla="*/ 275647 w 509118"/>
              <a:gd name="connsiteY6" fmla="*/ 437117 h 814587"/>
              <a:gd name="connsiteX7" fmla="*/ 0 w 509118"/>
              <a:gd name="connsiteY7" fmla="*/ 712764 h 81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9118" h="814587">
                <a:moveTo>
                  <a:pt x="407294" y="509118"/>
                </a:moveTo>
                <a:lnTo>
                  <a:pt x="509118" y="407294"/>
                </a:lnTo>
                <a:lnTo>
                  <a:pt x="101824" y="0"/>
                </a:lnTo>
                <a:lnTo>
                  <a:pt x="0" y="101824"/>
                </a:lnTo>
                <a:close/>
                <a:moveTo>
                  <a:pt x="101824" y="814587"/>
                </a:moveTo>
                <a:lnTo>
                  <a:pt x="377471" y="538941"/>
                </a:lnTo>
                <a:lnTo>
                  <a:pt x="275647" y="437117"/>
                </a:lnTo>
                <a:lnTo>
                  <a:pt x="0" y="712764"/>
                </a:lnTo>
                <a:close/>
              </a:path>
            </a:pathLst>
          </a:cu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Rechteck 3" descr="&quot;&quot;">
            <a:extLst>
              <a:ext uri="{FF2B5EF4-FFF2-40B4-BE49-F238E27FC236}">
                <a16:creationId xmlns:a16="http://schemas.microsoft.com/office/drawing/2014/main" id="{BF08FF08-E09A-990C-F5CC-C2B96E7EAEFF}"/>
              </a:ext>
            </a:extLst>
          </p:cNvPr>
          <p:cNvSpPr/>
          <p:nvPr/>
        </p:nvSpPr>
        <p:spPr bwMode="auto">
          <a:xfrm>
            <a:off x="407988" y="0"/>
            <a:ext cx="10655300" cy="263683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de-DE" sz="3600" dirty="0">
                <a:solidFill>
                  <a:schemeClr val="bg1"/>
                </a:solidFill>
                <a:latin typeface="+mj-lt"/>
              </a:rPr>
              <a:t>Wenn Sie </a:t>
            </a:r>
            <a:r>
              <a:rPr lang="de-DE" sz="3600" b="1" dirty="0">
                <a:solidFill>
                  <a:schemeClr val="tx1"/>
                </a:solidFill>
                <a:latin typeface="+mj-lt"/>
              </a:rPr>
              <a:t>ein Layout </a:t>
            </a:r>
            <a:r>
              <a:rPr lang="de-DE" sz="3600" dirty="0">
                <a:solidFill>
                  <a:schemeClr val="bg1"/>
                </a:solidFill>
                <a:latin typeface="+mj-lt"/>
              </a:rPr>
              <a:t>nach diesem sehen, verwenden Sie es </a:t>
            </a:r>
            <a:r>
              <a:rPr lang="de-DE" sz="3600" b="1" dirty="0">
                <a:solidFill>
                  <a:schemeClr val="tx1"/>
                </a:solidFill>
                <a:latin typeface="+mj-lt"/>
              </a:rPr>
              <a:t>nicht</a:t>
            </a:r>
            <a:r>
              <a:rPr lang="de-DE" sz="3600" dirty="0">
                <a:solidFill>
                  <a:schemeClr val="bg1"/>
                </a:solidFill>
                <a:latin typeface="+mj-lt"/>
              </a:rPr>
              <a:t>. Diese Layouts sind</a:t>
            </a:r>
            <a:br>
              <a:rPr lang="de-DE" sz="3600" dirty="0">
                <a:solidFill>
                  <a:schemeClr val="bg1"/>
                </a:solidFill>
                <a:latin typeface="+mj-lt"/>
              </a:rPr>
            </a:br>
            <a:r>
              <a:rPr lang="de-DE" sz="3600" dirty="0">
                <a:solidFill>
                  <a:schemeClr val="bg1"/>
                </a:solidFill>
                <a:latin typeface="+mj-lt"/>
              </a:rPr>
              <a:t>nicht Teil unserer Corporate-Vorlage.</a:t>
            </a:r>
          </a:p>
        </p:txBody>
      </p:sp>
      <p:sp>
        <p:nvSpPr>
          <p:cNvPr id="5" name="Rechteck 4" descr="&quot;&quot;">
            <a:extLst>
              <a:ext uri="{FF2B5EF4-FFF2-40B4-BE49-F238E27FC236}">
                <a16:creationId xmlns:a16="http://schemas.microsoft.com/office/drawing/2014/main" id="{691E4454-4272-05B1-CBEC-5950C6032795}"/>
              </a:ext>
            </a:extLst>
          </p:cNvPr>
          <p:cNvSpPr/>
          <p:nvPr/>
        </p:nvSpPr>
        <p:spPr bwMode="auto">
          <a:xfrm>
            <a:off x="407988" y="4221163"/>
            <a:ext cx="10655300" cy="263683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ctr"/>
          <a:lstStyle/>
          <a:p>
            <a:pPr algn="ctr" eaLnBrk="1" fontAlgn="auto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de-DE" sz="2000" dirty="0">
                <a:solidFill>
                  <a:schemeClr val="bg1"/>
                </a:solidFill>
                <a:latin typeface="+mj-lt"/>
              </a:rPr>
              <a:t>Aufgrund der standardmäßigen Kopieren/Einfügen-Funktion</a:t>
            </a:r>
            <a:br>
              <a:rPr lang="de-DE" sz="2000" dirty="0">
                <a:solidFill>
                  <a:schemeClr val="bg1"/>
                </a:solidFill>
                <a:latin typeface="+mj-lt"/>
              </a:rPr>
            </a:br>
            <a:r>
              <a:rPr lang="de-DE" sz="2000" dirty="0">
                <a:solidFill>
                  <a:schemeClr val="bg1"/>
                </a:solidFill>
                <a:latin typeface="+mj-lt"/>
              </a:rPr>
              <a:t>von PowerPoint können zusätzliche unerwünschte Layouts entstehen.</a:t>
            </a:r>
          </a:p>
          <a:p>
            <a:pPr algn="ctr" eaLnBrk="1" fontAlgn="auto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de-DE" sz="2000" dirty="0">
                <a:solidFill>
                  <a:schemeClr val="bg1"/>
                </a:solidFill>
                <a:latin typeface="+mj-lt"/>
              </a:rPr>
              <a:t>Beachten Sie dies auch: Spätere Layouts können potenziell</a:t>
            </a:r>
            <a:br>
              <a:rPr lang="de-DE" sz="2000" dirty="0">
                <a:solidFill>
                  <a:schemeClr val="bg1"/>
                </a:solidFill>
                <a:latin typeface="+mj-lt"/>
              </a:rPr>
            </a:br>
            <a:r>
              <a:rPr lang="de-DE" sz="2000" dirty="0">
                <a:solidFill>
                  <a:schemeClr val="bg1"/>
                </a:solidFill>
                <a:latin typeface="+mj-lt"/>
              </a:rPr>
              <a:t>vertrauliche Informationen enthalten.</a:t>
            </a:r>
          </a:p>
        </p:txBody>
      </p:sp>
    </p:spTree>
    <p:extLst>
      <p:ext uri="{BB962C8B-B14F-4D97-AF65-F5344CB8AC3E}">
        <p14:creationId xmlns:p14="http://schemas.microsoft.com/office/powerpoint/2010/main" val="317656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| 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!!Hintergrund_Hell_Blau01" descr="&quot;&quot;">
            <a:extLst>
              <a:ext uri="{FF2B5EF4-FFF2-40B4-BE49-F238E27FC236}">
                <a16:creationId xmlns:a16="http://schemas.microsoft.com/office/drawing/2014/main" id="{2C8BD03E-B0E1-7477-1F2E-C0CF77918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Grafik 41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C9588BC0-1559-96E4-F51B-F8AFBD4BF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260350"/>
            <a:ext cx="3822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623392" y="1484784"/>
            <a:ext cx="5760000" cy="1368152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52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23392" y="2852936"/>
            <a:ext cx="5760000" cy="180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200" b="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11" name="!!Bild"/>
          <p:cNvSpPr>
            <a:spLocks noGrp="1"/>
          </p:cNvSpPr>
          <p:nvPr>
            <p:ph type="pic" sz="quarter" idx="10"/>
          </p:nvPr>
        </p:nvSpPr>
        <p:spPr bwMode="gray">
          <a:xfrm>
            <a:off x="6744072" y="1484784"/>
            <a:ext cx="5447928" cy="4176464"/>
          </a:xfrm>
          <a:solidFill>
            <a:schemeClr val="bg1"/>
          </a:solidFill>
        </p:spPr>
        <p:txBody>
          <a:bodyPr anchor="ctr"/>
          <a:lstStyle>
            <a:lvl1pPr algn="ctr">
              <a:defRPr sz="15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305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|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!!Hintergrund_Hell_Blau02" descr="&quot;&quot;">
            <a:extLst>
              <a:ext uri="{FF2B5EF4-FFF2-40B4-BE49-F238E27FC236}">
                <a16:creationId xmlns:a16="http://schemas.microsoft.com/office/drawing/2014/main" id="{7B1B49AE-0066-5F40-613C-F7651C046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Grafik 41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A08C1155-390F-321C-85A9-A5FA4EB10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260350"/>
            <a:ext cx="3822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623392" y="1484784"/>
            <a:ext cx="5760000" cy="1368152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52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23392" y="2852936"/>
            <a:ext cx="5760000" cy="180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200" b="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 bwMode="gray">
          <a:xfrm>
            <a:off x="5231904" y="0"/>
            <a:ext cx="6960096" cy="6858000"/>
          </a:xfrm>
          <a:custGeom>
            <a:avLst/>
            <a:gdLst>
              <a:gd name="connsiteX0" fmla="*/ 2505090 w 6960096"/>
              <a:gd name="connsiteY0" fmla="*/ 0 h 6858000"/>
              <a:gd name="connsiteX1" fmla="*/ 6960096 w 6960096"/>
              <a:gd name="connsiteY1" fmla="*/ 0 h 6858000"/>
              <a:gd name="connsiteX2" fmla="*/ 6960096 w 6960096"/>
              <a:gd name="connsiteY2" fmla="*/ 6858000 h 6858000"/>
              <a:gd name="connsiteX3" fmla="*/ 0 w 696009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0096" h="6858000">
                <a:moveTo>
                  <a:pt x="2505090" y="0"/>
                </a:moveTo>
                <a:lnTo>
                  <a:pt x="6960096" y="0"/>
                </a:lnTo>
                <a:lnTo>
                  <a:pt x="69600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/>
          <a:lstStyle>
            <a:lvl1pPr algn="ctr">
              <a:defRPr sz="15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01723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| 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7EAAA9C3-AAC0-4698-20E8-F49B343413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3352" y="260639"/>
            <a:ext cx="3822741" cy="576000"/>
          </a:xfrm>
          <a:prstGeom prst="rect">
            <a:avLst/>
          </a:prstGeom>
        </p:spPr>
      </p:pic>
      <p:sp>
        <p:nvSpPr>
          <p:cNvPr id="4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tx1"/>
              </a:gs>
              <a:gs pos="100000">
                <a:schemeClr val="tx2"/>
              </a:gs>
            </a:gsLst>
            <a:lin ang="5400000" scaled="1"/>
          </a:gradFill>
        </p:spPr>
        <p:txBody>
          <a:bodyPr tIns="4428000" anchor="t" anchorCtr="0"/>
          <a:lstStyle>
            <a:lvl1pPr marL="0" indent="0" algn="ctr">
              <a:buFont typeface="Arial" panose="020B0604020202020204" pitchFamily="34" charset="0"/>
              <a:buNone/>
              <a:defRPr sz="1100">
                <a:solidFill>
                  <a:srgbClr val="BDC6DF"/>
                </a:solidFill>
              </a:defRPr>
            </a:lvl1pPr>
            <a:lvl2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2pPr>
            <a:lvl3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3pPr>
            <a:lvl4pPr marL="0" indent="0" algn="ctr">
              <a:buNone/>
              <a:defRPr sz="1200">
                <a:solidFill>
                  <a:schemeClr val="bg1"/>
                </a:solidFill>
              </a:defRPr>
            </a:lvl4pPr>
            <a:lvl5pPr marL="180000" indent="0" algn="ctr">
              <a:buNone/>
              <a:defRPr sz="1200">
                <a:solidFill>
                  <a:schemeClr val="bg1"/>
                </a:solidFill>
              </a:defRPr>
            </a:lvl5pPr>
            <a:lvl6pPr marL="360000" indent="0" algn="ctr">
              <a:buNone/>
              <a:defRPr sz="1200">
                <a:solidFill>
                  <a:schemeClr val="bg1"/>
                </a:solidFill>
              </a:defRPr>
            </a:lvl6pPr>
            <a:lvl7pPr marL="360000" indent="0" algn="ctr">
              <a:buNone/>
              <a:defRPr sz="1200">
                <a:solidFill>
                  <a:schemeClr val="bg1"/>
                </a:solidFill>
              </a:defRPr>
            </a:lvl7pPr>
            <a:lvl8pPr marL="360000" indent="0" algn="ctr">
              <a:buNone/>
              <a:defRPr sz="1200">
                <a:solidFill>
                  <a:schemeClr val="bg1"/>
                </a:solidFill>
              </a:defRPr>
            </a:lvl8pPr>
            <a:lvl9pPr marL="360000" indent="0" algn="ctr"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6858000"/>
          </a:xfrm>
          <a:solidFill>
            <a:srgbClr val="00AEEF">
              <a:alpha val="70000"/>
            </a:srgbClr>
          </a:solidFill>
          <a:ln w="127">
            <a:solidFill>
              <a:srgbClr val="00AEEF"/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 bwMode="gray">
          <a:xfrm>
            <a:off x="623392" y="1484784"/>
            <a:ext cx="5760000" cy="1368152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52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623392" y="2852936"/>
            <a:ext cx="5760000" cy="180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200" b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770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er |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39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71B45F72-B390-8176-5C27-1C12188A5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260350"/>
            <a:ext cx="3822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blipFill dpi="0" rotWithShape="1">
            <a:blip r:embed="rId3"/>
            <a:srcRect/>
            <a:stretch>
              <a:fillRect/>
            </a:stretch>
          </a:blipFill>
        </p:spPr>
        <p:txBody>
          <a:bodyPr tIns="4428000" anchor="t" anchorCtr="0"/>
          <a:lstStyle>
            <a:lvl1pPr marL="0" indent="0" algn="ctr">
              <a:buFont typeface="Arial" panose="020B0604020202020204" pitchFamily="34" charset="0"/>
              <a:buNone/>
              <a:defRPr sz="1100">
                <a:solidFill>
                  <a:srgbClr val="476BA1"/>
                </a:solidFill>
              </a:defRPr>
            </a:lvl1pPr>
            <a:lvl2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2pPr>
            <a:lvl3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3pPr>
            <a:lvl4pPr marL="0" indent="0" algn="ctr">
              <a:buNone/>
              <a:defRPr sz="1200">
                <a:solidFill>
                  <a:schemeClr val="bg1"/>
                </a:solidFill>
              </a:defRPr>
            </a:lvl4pPr>
            <a:lvl5pPr marL="180000" indent="0" algn="ctr">
              <a:buNone/>
              <a:defRPr sz="1200">
                <a:solidFill>
                  <a:schemeClr val="bg1"/>
                </a:solidFill>
              </a:defRPr>
            </a:lvl5pPr>
            <a:lvl6pPr marL="360000" indent="0" algn="ctr">
              <a:buNone/>
              <a:defRPr sz="1200">
                <a:solidFill>
                  <a:schemeClr val="bg1"/>
                </a:solidFill>
              </a:defRPr>
            </a:lvl6pPr>
            <a:lvl7pPr marL="360000" indent="0" algn="ctr">
              <a:buNone/>
              <a:defRPr sz="1200">
                <a:solidFill>
                  <a:schemeClr val="bg1"/>
                </a:solidFill>
              </a:defRPr>
            </a:lvl7pPr>
            <a:lvl8pPr marL="360000" indent="0" algn="ctr">
              <a:buNone/>
              <a:defRPr sz="1200">
                <a:solidFill>
                  <a:schemeClr val="bg1"/>
                </a:solidFill>
              </a:defRPr>
            </a:lvl8pPr>
            <a:lvl9pPr marL="360000" indent="0" algn="ctr"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3392" y="1268413"/>
            <a:ext cx="10944721" cy="720427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23391" y="1988840"/>
            <a:ext cx="10944721" cy="1152128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000" b="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9pPr>
          </a:lstStyle>
          <a:p>
            <a:pPr lvl="0"/>
            <a:r>
              <a:rPr lang="de-DE"/>
              <a:t>Master-Untertitelformat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813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er | dun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53A6AAD5-ECBA-453D-38B4-AEA75079CF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3352" y="260639"/>
            <a:ext cx="3822741" cy="576000"/>
          </a:xfrm>
          <a:prstGeom prst="rect">
            <a:avLst/>
          </a:prstGeom>
        </p:spPr>
      </p:pic>
      <p:sp>
        <p:nvSpPr>
          <p:cNvPr id="5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blipFill dpi="0" rotWithShape="1">
            <a:blip r:embed="rId3"/>
            <a:srcRect/>
            <a:stretch>
              <a:fillRect/>
            </a:stretch>
          </a:blipFill>
        </p:spPr>
        <p:txBody>
          <a:bodyPr tIns="4428000" anchor="t" anchorCtr="0"/>
          <a:lstStyle>
            <a:lvl1pPr marL="0" indent="0" algn="ctr">
              <a:buFont typeface="Arial" panose="020B0604020202020204" pitchFamily="34" charset="0"/>
              <a:buNone/>
              <a:defRPr sz="1100">
                <a:solidFill>
                  <a:srgbClr val="00AEEF"/>
                </a:solidFill>
              </a:defRPr>
            </a:lvl1pPr>
            <a:lvl2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2pPr>
            <a:lvl3pPr marL="0" indent="0" algn="ctr"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3pPr>
            <a:lvl4pPr marL="0" indent="0" algn="ctr">
              <a:buNone/>
              <a:defRPr sz="1200">
                <a:solidFill>
                  <a:schemeClr val="bg1"/>
                </a:solidFill>
              </a:defRPr>
            </a:lvl4pPr>
            <a:lvl5pPr marL="180000" indent="0" algn="ctr">
              <a:buNone/>
              <a:defRPr sz="1200">
                <a:solidFill>
                  <a:schemeClr val="bg1"/>
                </a:solidFill>
              </a:defRPr>
            </a:lvl5pPr>
            <a:lvl6pPr marL="360000" indent="0" algn="ctr">
              <a:buNone/>
              <a:defRPr sz="1200">
                <a:solidFill>
                  <a:schemeClr val="bg1"/>
                </a:solidFill>
              </a:defRPr>
            </a:lvl6pPr>
            <a:lvl7pPr marL="360000" indent="0" algn="ctr">
              <a:buNone/>
              <a:defRPr sz="1200">
                <a:solidFill>
                  <a:schemeClr val="bg1"/>
                </a:solidFill>
              </a:defRPr>
            </a:lvl7pPr>
            <a:lvl8pPr marL="360000" indent="0" algn="ctr">
              <a:buNone/>
              <a:defRPr sz="1200">
                <a:solidFill>
                  <a:schemeClr val="bg1"/>
                </a:solidFill>
              </a:defRPr>
            </a:lvl8pPr>
            <a:lvl9pPr marL="360000" indent="0" algn="ctr"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gray">
          <a:xfrm>
            <a:off x="623392" y="1268413"/>
            <a:ext cx="10944721" cy="720427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623391" y="1988840"/>
            <a:ext cx="10944721" cy="1152128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3000" b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500">
                <a:solidFill>
                  <a:schemeClr val="accent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500" b="0">
                <a:solidFill>
                  <a:schemeClr val="accent2"/>
                </a:solidFill>
              </a:defRPr>
            </a:lvl9pPr>
          </a:lstStyle>
          <a:p>
            <a:pPr lvl="0"/>
            <a:r>
              <a:rPr lang="de-DE"/>
              <a:t>Master-Untertitelformat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807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2" y="1268760"/>
            <a:ext cx="10944721" cy="57591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623887" y="1844674"/>
            <a:ext cx="10944225" cy="4392613"/>
          </a:xfrm>
        </p:spPr>
        <p:txBody>
          <a:bodyPr/>
          <a:lstStyle>
            <a:lvl1pPr>
              <a:defRPr/>
            </a:lvl1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8112224" y="476672"/>
            <a:ext cx="3455889" cy="390956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29C3B448-4717-14FA-EA54-9881608068B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25C62-25CE-42BB-86C2-161F5C1984E6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3139EF16-3A5F-7681-6D63-5BA299DC2B3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  <p:sp>
        <p:nvSpPr>
          <p:cNvPr id="9" name="Foliennummernplatzhalter 22">
            <a:extLst>
              <a:ext uri="{FF2B5EF4-FFF2-40B4-BE49-F238E27FC236}">
                <a16:creationId xmlns:a16="http://schemas.microsoft.com/office/drawing/2014/main" id="{8AEF71BB-3D33-F1DB-5AA2-1A1F8EF985A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FEA965C1-04F1-4727-965D-788E67B00DA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9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623888" y="1844676"/>
            <a:ext cx="5327650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Inhaltsplatzhalter 6"/>
          <p:cNvSpPr>
            <a:spLocks noGrp="1"/>
          </p:cNvSpPr>
          <p:nvPr>
            <p:ph sz="quarter" idx="14"/>
          </p:nvPr>
        </p:nvSpPr>
        <p:spPr>
          <a:xfrm>
            <a:off x="6240463" y="1844676"/>
            <a:ext cx="5327650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8112224" y="476671"/>
            <a:ext cx="3455889" cy="39095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61FE9435-4AB9-0D69-E5C6-DF07FB41DF22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005CD-F949-41A0-9748-F2EBE7289EFC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32CAFC3B-2278-3FBF-C7A6-F68D1C8198E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  <p:sp>
        <p:nvSpPr>
          <p:cNvPr id="10" name="Foliennummernplatzhalter 22">
            <a:extLst>
              <a:ext uri="{FF2B5EF4-FFF2-40B4-BE49-F238E27FC236}">
                <a16:creationId xmlns:a16="http://schemas.microsoft.com/office/drawing/2014/main" id="{EB6A3531-4E08-9A41-2A40-4404119441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1BE5F0E8-7CFC-4F2F-A7DB-1A6C5B8BC8C4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39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22">
            <a:extLst>
              <a:ext uri="{FF2B5EF4-FFF2-40B4-BE49-F238E27FC236}">
                <a16:creationId xmlns:a16="http://schemas.microsoft.com/office/drawing/2014/main" id="{832718BF-0206-5180-F585-020158C79EE1}"/>
              </a:ext>
            </a:extLst>
          </p:cNvPr>
          <p:cNvSpPr txBox="1">
            <a:spLocks/>
          </p:cNvSpPr>
          <p:nvPr/>
        </p:nvSpPr>
        <p:spPr>
          <a:xfrm>
            <a:off x="5375275" y="687388"/>
            <a:ext cx="1008063" cy="180975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/>
              <a:t>Seite </a:t>
            </a:r>
            <a:fld id="{C3AD8AB7-F451-44E8-A30A-2E7D947C6E29}" type="slidenum">
              <a:rPr lang="de-DE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2" y="1268759"/>
            <a:ext cx="10944721" cy="5759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8112224" y="476671"/>
            <a:ext cx="3455889" cy="39095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2" descr="&quot;&quot;">
            <a:extLst>
              <a:ext uri="{FF2B5EF4-FFF2-40B4-BE49-F238E27FC236}">
                <a16:creationId xmlns:a16="http://schemas.microsoft.com/office/drawing/2014/main" id="{05AE3603-24C1-3894-41AB-8A36B97BEFF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D5887-3ED8-4956-ADC5-2994762C973C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6" name="Fußzeilenplatzhalter 3" descr="&quot;&quot;">
            <a:extLst>
              <a:ext uri="{FF2B5EF4-FFF2-40B4-BE49-F238E27FC236}">
                <a16:creationId xmlns:a16="http://schemas.microsoft.com/office/drawing/2014/main" id="{A11EC69C-1829-28AC-DAE9-526794D99EB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173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rafik 40" descr="Ein Bild, das Schrift, Grafiken, Grafikdesign, Screenshot enthält.&#10;&#10;Automatisch generierte Beschreibung">
            <a:extLst>
              <a:ext uri="{FF2B5EF4-FFF2-40B4-BE49-F238E27FC236}">
                <a16:creationId xmlns:a16="http://schemas.microsoft.com/office/drawing/2014/main" id="{20289D9C-81EF-A990-EEF1-A680BF79B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260350"/>
            <a:ext cx="3822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A17BD9-121B-3BA5-79CA-DC225900D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844675"/>
            <a:ext cx="10944225" cy="4392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6. Ebene</a:t>
            </a:r>
          </a:p>
          <a:p>
            <a:pPr lvl="6"/>
            <a:r>
              <a:rPr lang="de-DE" dirty="0"/>
              <a:t>7. Ebene</a:t>
            </a:r>
          </a:p>
          <a:p>
            <a:pPr lvl="7"/>
            <a:r>
              <a:rPr lang="de-DE" dirty="0"/>
              <a:t>8. Ebene</a:t>
            </a:r>
          </a:p>
          <a:p>
            <a:pPr lvl="8"/>
            <a:r>
              <a:rPr lang="de-DE" dirty="0"/>
              <a:t>9. Ebene</a:t>
            </a:r>
          </a:p>
        </p:txBody>
      </p:sp>
      <p:sp>
        <p:nvSpPr>
          <p:cNvPr id="1028" name="Titelplatzhalter 1">
            <a:extLst>
              <a:ext uri="{FF2B5EF4-FFF2-40B4-BE49-F238E27FC236}">
                <a16:creationId xmlns:a16="http://schemas.microsoft.com/office/drawing/2014/main" id="{872AFE0F-76E0-6773-C265-E076DDB1E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3888" y="1268413"/>
            <a:ext cx="109442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32Pt. [Einzeilig]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FF38CA-4CFE-9490-06C8-EA07B2596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11675" y="687388"/>
            <a:ext cx="863600" cy="1809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lang="de-DE" sz="1200" smtClean="0">
                <a:latin typeface="+mn-lt"/>
              </a:defRPr>
            </a:lvl1pPr>
          </a:lstStyle>
          <a:p>
            <a:pPr>
              <a:defRPr/>
            </a:pPr>
            <a:fld id="{E4E21DC8-5DEF-49B7-AEC6-A46F76F9717E}" type="datetime1">
              <a:rPr lang="de-DE"/>
              <a:pPr>
                <a:defRPr/>
              </a:pPr>
              <a:t>04.10.2023</a:t>
            </a:fld>
            <a:endParaRPr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DC8748-338C-83EE-225E-00687B9B9F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1675" y="476250"/>
            <a:ext cx="5832475" cy="1809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lang="de-DE" sz="1200">
                <a:latin typeface="+mn-lt"/>
              </a:defRPr>
            </a:lvl1pPr>
          </a:lstStyle>
          <a:p>
            <a:pPr>
              <a:defRPr/>
            </a:pPr>
            <a:r>
              <a:t>Eventname</a:t>
            </a:r>
            <a:endParaRPr dirty="0"/>
          </a:p>
        </p:txBody>
      </p:sp>
      <p:grpSp>
        <p:nvGrpSpPr>
          <p:cNvPr id="1031" name="Gruppieren 5">
            <a:extLst>
              <a:ext uri="{FF2B5EF4-FFF2-40B4-BE49-F238E27FC236}">
                <a16:creationId xmlns:a16="http://schemas.microsoft.com/office/drawing/2014/main" id="{C109D9C4-CB67-D260-4E00-03D67C8DD63D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-171450"/>
            <a:ext cx="5905500" cy="71437"/>
            <a:chOff x="3143672" y="3140968"/>
            <a:chExt cx="5904656" cy="72033"/>
          </a:xfrm>
        </p:grpSpPr>
        <p:grpSp>
          <p:nvGrpSpPr>
            <p:cNvPr id="1049" name="Gruppieren 6">
              <a:extLst>
                <a:ext uri="{FF2B5EF4-FFF2-40B4-BE49-F238E27FC236}">
                  <a16:creationId xmlns:a16="http://schemas.microsoft.com/office/drawing/2014/main" id="{819C1DBE-1E1C-8A86-63EC-35749BBE75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51984" y="3140968"/>
              <a:ext cx="288032" cy="72008"/>
              <a:chOff x="5951984" y="3140968"/>
              <a:chExt cx="288032" cy="72008"/>
            </a:xfrm>
          </p:grpSpPr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C22FE44C-3200-35BF-4B55-518E6A466CDE}"/>
                  </a:ext>
                </a:extLst>
              </p:cNvPr>
              <p:cNvCxnSpPr/>
              <p:nvPr/>
            </p:nvCxnSpPr>
            <p:spPr>
              <a:xfrm>
                <a:off x="5951559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0981223B-6C05-029A-84B6-3A2FDA656E8C}"/>
                  </a:ext>
                </a:extLst>
              </p:cNvPr>
              <p:cNvCxnSpPr/>
              <p:nvPr/>
            </p:nvCxnSpPr>
            <p:spPr>
              <a:xfrm>
                <a:off x="6240443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0" name="Gruppieren 7">
              <a:extLst>
                <a:ext uri="{FF2B5EF4-FFF2-40B4-BE49-F238E27FC236}">
                  <a16:creationId xmlns:a16="http://schemas.microsoft.com/office/drawing/2014/main" id="{66A0143E-AE62-27FE-366D-8F1D25F4D8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9776" y="3141001"/>
              <a:ext cx="288032" cy="72000"/>
              <a:chOff x="5951984" y="3140968"/>
              <a:chExt cx="288032" cy="48005"/>
            </a:xfrm>
          </p:grpSpPr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E2D02B7D-F45F-B7F5-F60D-26EBFE93509F}"/>
                  </a:ext>
                </a:extLst>
              </p:cNvPr>
              <p:cNvCxnSpPr/>
              <p:nvPr/>
            </p:nvCxnSpPr>
            <p:spPr>
              <a:xfrm>
                <a:off x="5952371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58A7D05E-B8FF-0480-2579-955D89558824}"/>
                  </a:ext>
                </a:extLst>
              </p:cNvPr>
              <p:cNvCxnSpPr/>
              <p:nvPr/>
            </p:nvCxnSpPr>
            <p:spPr>
              <a:xfrm>
                <a:off x="6239668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1" name="Gruppieren 8">
              <a:extLst>
                <a:ext uri="{FF2B5EF4-FFF2-40B4-BE49-F238E27FC236}">
                  <a16:creationId xmlns:a16="http://schemas.microsoft.com/office/drawing/2014/main" id="{2C69C059-61BE-D3A7-6D69-880BC17ECA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24192" y="3141001"/>
              <a:ext cx="288032" cy="72000"/>
              <a:chOff x="5951984" y="3140968"/>
              <a:chExt cx="288032" cy="48005"/>
            </a:xfrm>
          </p:grpSpPr>
          <p:cxnSp>
            <p:nvCxnSpPr>
              <p:cNvPr id="17" name="Gerader Verbinder 16">
                <a:extLst>
                  <a:ext uri="{FF2B5EF4-FFF2-40B4-BE49-F238E27FC236}">
                    <a16:creationId xmlns:a16="http://schemas.microsoft.com/office/drawing/2014/main" id="{B81F895E-620E-4AF4-1486-6C57B1465BAB}"/>
                  </a:ext>
                </a:extLst>
              </p:cNvPr>
              <p:cNvCxnSpPr/>
              <p:nvPr/>
            </p:nvCxnSpPr>
            <p:spPr>
              <a:xfrm>
                <a:off x="5952333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47422379-9288-CFC7-D3AA-F22B736E451C}"/>
                  </a:ext>
                </a:extLst>
              </p:cNvPr>
              <p:cNvCxnSpPr/>
              <p:nvPr/>
            </p:nvCxnSpPr>
            <p:spPr>
              <a:xfrm>
                <a:off x="6239629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2" name="Gruppieren 10">
              <a:extLst>
                <a:ext uri="{FF2B5EF4-FFF2-40B4-BE49-F238E27FC236}">
                  <a16:creationId xmlns:a16="http://schemas.microsoft.com/office/drawing/2014/main" id="{F5242388-BE50-40FE-6A8E-4E61EB9C12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60296" y="3140968"/>
              <a:ext cx="288032" cy="72008"/>
              <a:chOff x="5951984" y="3140968"/>
              <a:chExt cx="288032" cy="72008"/>
            </a:xfrm>
          </p:grpSpPr>
          <p:cxnSp>
            <p:nvCxnSpPr>
              <p:cNvPr id="15" name="Gerader Verbinder 14">
                <a:extLst>
                  <a:ext uri="{FF2B5EF4-FFF2-40B4-BE49-F238E27FC236}">
                    <a16:creationId xmlns:a16="http://schemas.microsoft.com/office/drawing/2014/main" id="{FBCF6DAA-023C-CEBF-A400-4D00B8796AE7}"/>
                  </a:ext>
                </a:extLst>
              </p:cNvPr>
              <p:cNvCxnSpPr/>
              <p:nvPr/>
            </p:nvCxnSpPr>
            <p:spPr>
              <a:xfrm>
                <a:off x="5952720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Gerader Verbinder 15">
                <a:extLst>
                  <a:ext uri="{FF2B5EF4-FFF2-40B4-BE49-F238E27FC236}">
                    <a16:creationId xmlns:a16="http://schemas.microsoft.com/office/drawing/2014/main" id="{2E7890E1-3698-46DC-BD3B-5AE741927EAA}"/>
                  </a:ext>
                </a:extLst>
              </p:cNvPr>
              <p:cNvCxnSpPr/>
              <p:nvPr/>
            </p:nvCxnSpPr>
            <p:spPr>
              <a:xfrm>
                <a:off x="6240016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3" name="Gruppieren 11">
              <a:extLst>
                <a:ext uri="{FF2B5EF4-FFF2-40B4-BE49-F238E27FC236}">
                  <a16:creationId xmlns:a16="http://schemas.microsoft.com/office/drawing/2014/main" id="{618F21E3-BEAE-E250-5F7F-58A5E7E78C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672" y="3140968"/>
              <a:ext cx="288032" cy="72008"/>
              <a:chOff x="5951984" y="3140968"/>
              <a:chExt cx="288032" cy="72008"/>
            </a:xfrm>
          </p:grpSpPr>
          <p:cxnSp>
            <p:nvCxnSpPr>
              <p:cNvPr id="13" name="Gerader Verbinder 12">
                <a:extLst>
                  <a:ext uri="{FF2B5EF4-FFF2-40B4-BE49-F238E27FC236}">
                    <a16:creationId xmlns:a16="http://schemas.microsoft.com/office/drawing/2014/main" id="{886C1B53-8878-90C0-B5FE-3837EBFA6221}"/>
                  </a:ext>
                </a:extLst>
              </p:cNvPr>
              <p:cNvCxnSpPr/>
              <p:nvPr/>
            </p:nvCxnSpPr>
            <p:spPr>
              <a:xfrm>
                <a:off x="5951984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Gerader Verbinder 13">
                <a:extLst>
                  <a:ext uri="{FF2B5EF4-FFF2-40B4-BE49-F238E27FC236}">
                    <a16:creationId xmlns:a16="http://schemas.microsoft.com/office/drawing/2014/main" id="{E3357BC2-9EDD-6A71-903E-3D088B112685}"/>
                  </a:ext>
                </a:extLst>
              </p:cNvPr>
              <p:cNvCxnSpPr/>
              <p:nvPr/>
            </p:nvCxnSpPr>
            <p:spPr>
              <a:xfrm>
                <a:off x="6239281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32" name="Gruppieren 23">
            <a:extLst>
              <a:ext uri="{FF2B5EF4-FFF2-40B4-BE49-F238E27FC236}">
                <a16:creationId xmlns:a16="http://schemas.microsoft.com/office/drawing/2014/main" id="{2A44018B-BF1D-C147-A607-40169B136AF8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-171450"/>
            <a:ext cx="5905500" cy="71437"/>
            <a:chOff x="3143672" y="3140968"/>
            <a:chExt cx="5904656" cy="72033"/>
          </a:xfrm>
        </p:grpSpPr>
        <p:grpSp>
          <p:nvGrpSpPr>
            <p:cNvPr id="1034" name="Gruppieren 24">
              <a:extLst>
                <a:ext uri="{FF2B5EF4-FFF2-40B4-BE49-F238E27FC236}">
                  <a16:creationId xmlns:a16="http://schemas.microsoft.com/office/drawing/2014/main" id="{1D20088D-D1A2-61D7-23C9-DFDBDE8B12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51984" y="3140968"/>
              <a:ext cx="288032" cy="72008"/>
              <a:chOff x="5951984" y="3140968"/>
              <a:chExt cx="288032" cy="72008"/>
            </a:xfrm>
          </p:grpSpPr>
          <p:cxnSp>
            <p:nvCxnSpPr>
              <p:cNvPr id="38" name="Gerader Verbinder 37">
                <a:extLst>
                  <a:ext uri="{FF2B5EF4-FFF2-40B4-BE49-F238E27FC236}">
                    <a16:creationId xmlns:a16="http://schemas.microsoft.com/office/drawing/2014/main" id="{6E164906-7810-F955-0403-B71A34206306}"/>
                  </a:ext>
                </a:extLst>
              </p:cNvPr>
              <p:cNvCxnSpPr/>
              <p:nvPr/>
            </p:nvCxnSpPr>
            <p:spPr>
              <a:xfrm>
                <a:off x="5951559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Gerader Verbinder 38">
                <a:extLst>
                  <a:ext uri="{FF2B5EF4-FFF2-40B4-BE49-F238E27FC236}">
                    <a16:creationId xmlns:a16="http://schemas.microsoft.com/office/drawing/2014/main" id="{9111D735-CFEB-1898-F8E5-31D9E81E39CE}"/>
                  </a:ext>
                </a:extLst>
              </p:cNvPr>
              <p:cNvCxnSpPr/>
              <p:nvPr/>
            </p:nvCxnSpPr>
            <p:spPr>
              <a:xfrm>
                <a:off x="6240443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5" name="Gruppieren 25">
              <a:extLst>
                <a:ext uri="{FF2B5EF4-FFF2-40B4-BE49-F238E27FC236}">
                  <a16:creationId xmlns:a16="http://schemas.microsoft.com/office/drawing/2014/main" id="{52AF406F-5C10-22AF-DFD2-3E735757C4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9776" y="3141001"/>
              <a:ext cx="288032" cy="72000"/>
              <a:chOff x="5951984" y="3140968"/>
              <a:chExt cx="288032" cy="48005"/>
            </a:xfrm>
          </p:grpSpPr>
          <p:cxnSp>
            <p:nvCxnSpPr>
              <p:cNvPr id="36" name="Gerader Verbinder 35">
                <a:extLst>
                  <a:ext uri="{FF2B5EF4-FFF2-40B4-BE49-F238E27FC236}">
                    <a16:creationId xmlns:a16="http://schemas.microsoft.com/office/drawing/2014/main" id="{CEE76DD2-66A3-1D16-E5E3-7443748E1510}"/>
                  </a:ext>
                </a:extLst>
              </p:cNvPr>
              <p:cNvCxnSpPr/>
              <p:nvPr/>
            </p:nvCxnSpPr>
            <p:spPr>
              <a:xfrm>
                <a:off x="5952371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Gerader Verbinder 36">
                <a:extLst>
                  <a:ext uri="{FF2B5EF4-FFF2-40B4-BE49-F238E27FC236}">
                    <a16:creationId xmlns:a16="http://schemas.microsoft.com/office/drawing/2014/main" id="{9D7CDB4D-4936-D373-9602-6862FCD98AC2}"/>
                  </a:ext>
                </a:extLst>
              </p:cNvPr>
              <p:cNvCxnSpPr/>
              <p:nvPr/>
            </p:nvCxnSpPr>
            <p:spPr>
              <a:xfrm>
                <a:off x="6239668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6" name="Gruppieren 26">
              <a:extLst>
                <a:ext uri="{FF2B5EF4-FFF2-40B4-BE49-F238E27FC236}">
                  <a16:creationId xmlns:a16="http://schemas.microsoft.com/office/drawing/2014/main" id="{B6A24C1C-0330-8081-133E-DD0DB326C6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24192" y="3141001"/>
              <a:ext cx="288032" cy="72000"/>
              <a:chOff x="5951984" y="3140968"/>
              <a:chExt cx="288032" cy="48005"/>
            </a:xfrm>
          </p:grpSpPr>
          <p:cxnSp>
            <p:nvCxnSpPr>
              <p:cNvPr id="34" name="Gerader Verbinder 33">
                <a:extLst>
                  <a:ext uri="{FF2B5EF4-FFF2-40B4-BE49-F238E27FC236}">
                    <a16:creationId xmlns:a16="http://schemas.microsoft.com/office/drawing/2014/main" id="{5F18E246-D83D-7F2F-7806-F3B4851D2187}"/>
                  </a:ext>
                </a:extLst>
              </p:cNvPr>
              <p:cNvCxnSpPr/>
              <p:nvPr/>
            </p:nvCxnSpPr>
            <p:spPr>
              <a:xfrm>
                <a:off x="5952333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Gerader Verbinder 34">
                <a:extLst>
                  <a:ext uri="{FF2B5EF4-FFF2-40B4-BE49-F238E27FC236}">
                    <a16:creationId xmlns:a16="http://schemas.microsoft.com/office/drawing/2014/main" id="{0443FC6D-357A-D6AC-D649-1F6B274C71EF}"/>
                  </a:ext>
                </a:extLst>
              </p:cNvPr>
              <p:cNvCxnSpPr/>
              <p:nvPr/>
            </p:nvCxnSpPr>
            <p:spPr>
              <a:xfrm>
                <a:off x="6239629" y="3140946"/>
                <a:ext cx="0" cy="48027"/>
              </a:xfrm>
              <a:prstGeom prst="line">
                <a:avLst/>
              </a:prstGeom>
              <a:ln w="635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7" name="Gruppieren 27">
              <a:extLst>
                <a:ext uri="{FF2B5EF4-FFF2-40B4-BE49-F238E27FC236}">
                  <a16:creationId xmlns:a16="http://schemas.microsoft.com/office/drawing/2014/main" id="{8304A2BD-AB09-DFCE-A60B-2BC6F6220A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60296" y="3140968"/>
              <a:ext cx="288032" cy="72008"/>
              <a:chOff x="5951984" y="3140968"/>
              <a:chExt cx="288032" cy="72008"/>
            </a:xfrm>
          </p:grpSpPr>
          <p:cxnSp>
            <p:nvCxnSpPr>
              <p:cNvPr id="32" name="Gerader Verbinder 31">
                <a:extLst>
                  <a:ext uri="{FF2B5EF4-FFF2-40B4-BE49-F238E27FC236}">
                    <a16:creationId xmlns:a16="http://schemas.microsoft.com/office/drawing/2014/main" id="{A3C98629-8E9A-268F-3228-EC418C21A970}"/>
                  </a:ext>
                </a:extLst>
              </p:cNvPr>
              <p:cNvCxnSpPr/>
              <p:nvPr/>
            </p:nvCxnSpPr>
            <p:spPr>
              <a:xfrm>
                <a:off x="5952720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r Verbinder 32">
                <a:extLst>
                  <a:ext uri="{FF2B5EF4-FFF2-40B4-BE49-F238E27FC236}">
                    <a16:creationId xmlns:a16="http://schemas.microsoft.com/office/drawing/2014/main" id="{9A319E5E-FD63-157C-5706-0C7048B0C248}"/>
                  </a:ext>
                </a:extLst>
              </p:cNvPr>
              <p:cNvCxnSpPr/>
              <p:nvPr/>
            </p:nvCxnSpPr>
            <p:spPr>
              <a:xfrm>
                <a:off x="6240016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8" name="Gruppieren 28">
              <a:extLst>
                <a:ext uri="{FF2B5EF4-FFF2-40B4-BE49-F238E27FC236}">
                  <a16:creationId xmlns:a16="http://schemas.microsoft.com/office/drawing/2014/main" id="{4F4BA740-6658-9B1B-B38C-ECE95E91CF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672" y="3140968"/>
              <a:ext cx="288032" cy="72008"/>
              <a:chOff x="5951984" y="3140968"/>
              <a:chExt cx="288032" cy="72008"/>
            </a:xfrm>
          </p:grpSpPr>
          <p:cxnSp>
            <p:nvCxnSpPr>
              <p:cNvPr id="30" name="Gerader Verbinder 29">
                <a:extLst>
                  <a:ext uri="{FF2B5EF4-FFF2-40B4-BE49-F238E27FC236}">
                    <a16:creationId xmlns:a16="http://schemas.microsoft.com/office/drawing/2014/main" id="{E7E519E2-63CD-EA78-17E0-E81AD195C11B}"/>
                  </a:ext>
                </a:extLst>
              </p:cNvPr>
              <p:cNvCxnSpPr/>
              <p:nvPr/>
            </p:nvCxnSpPr>
            <p:spPr>
              <a:xfrm>
                <a:off x="5951984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Gerader Verbinder 30">
                <a:extLst>
                  <a:ext uri="{FF2B5EF4-FFF2-40B4-BE49-F238E27FC236}">
                    <a16:creationId xmlns:a16="http://schemas.microsoft.com/office/drawing/2014/main" id="{585F1E8C-4533-80A4-281E-ED7EFFF9B558}"/>
                  </a:ext>
                </a:extLst>
              </p:cNvPr>
              <p:cNvCxnSpPr/>
              <p:nvPr/>
            </p:nvCxnSpPr>
            <p:spPr>
              <a:xfrm>
                <a:off x="6239281" y="3140968"/>
                <a:ext cx="0" cy="72033"/>
              </a:xfrm>
              <a:prstGeom prst="line">
                <a:avLst/>
              </a:prstGeom>
              <a:ln w="63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Foliennummernplatzhalter 22">
            <a:extLst>
              <a:ext uri="{FF2B5EF4-FFF2-40B4-BE49-F238E27FC236}">
                <a16:creationId xmlns:a16="http://schemas.microsoft.com/office/drawing/2014/main" id="{00C4B904-C366-8273-E640-2EC5DB6F20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75275" y="687388"/>
            <a:ext cx="1008063" cy="18097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948CBBE9-E043-4E8B-AE2B-A24E8E1AA27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16" r:id="rId7"/>
    <p:sldLayoutId id="2147483717" r:id="rId8"/>
    <p:sldLayoutId id="2147483726" r:id="rId9"/>
    <p:sldLayoutId id="2147483718" r:id="rId10"/>
    <p:sldLayoutId id="2147483719" r:id="rId11"/>
    <p:sldLayoutId id="2147483727" r:id="rId12"/>
    <p:sldLayoutId id="2147483728" r:id="rId13"/>
    <p:sldLayoutId id="2147483729" r:id="rId14"/>
    <p:sldLayoutId id="2147483730" r:id="rId15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Gilam" panose="00000600000000000000" pitchFamily="50" charset="0"/>
        </a:defRPr>
      </a:lvl9pPr>
    </p:titleStyle>
    <p:bodyStyle>
      <a:lvl1pPr algn="l" rtl="0" eaLnBrk="1" fontAlgn="base" hangingPunct="1">
        <a:spcBef>
          <a:spcPts val="300"/>
        </a:spcBef>
        <a:spcAft>
          <a:spcPts val="100"/>
        </a:spcAft>
        <a:buFont typeface="Arial" panose="020B0604020202020204" pitchFamily="34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algn="l" rtl="0" eaLnBrk="1" fontAlgn="base" hangingPunct="1">
        <a:spcBef>
          <a:spcPts val="300"/>
        </a:spcBef>
        <a:spcAft>
          <a:spcPts val="300"/>
        </a:spcAft>
        <a:buFont typeface="Arial" panose="020B0604020202020204" pitchFamily="34" charset="0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77800" indent="-177800" algn="l" rtl="0" eaLnBrk="1" fontAlgn="base" hangingPunct="1">
        <a:spcBef>
          <a:spcPts val="30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5600" indent="-177800" algn="l" rtl="0" eaLnBrk="1" fontAlgn="base" hangingPunct="1">
        <a:spcBef>
          <a:spcPts val="30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33400" indent="-177800" algn="l" rtl="0" eaLnBrk="1" fontAlgn="base" hangingPunct="1">
        <a:spcBef>
          <a:spcPts val="30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533400" indent="-1778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533400" indent="-1778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00" indent="-1778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533400" indent="-1778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reihandform: Form 5">
            <a:extLst>
              <a:ext uri="{FF2B5EF4-FFF2-40B4-BE49-F238E27FC236}">
                <a16:creationId xmlns:a16="http://schemas.microsoft.com/office/drawing/2014/main" id="{4E827EE3-3635-4854-A86A-6FE338041262}"/>
              </a:ext>
            </a:extLst>
          </p:cNvPr>
          <p:cNvSpPr>
            <a:spLocks/>
          </p:cNvSpPr>
          <p:nvPr/>
        </p:nvSpPr>
        <p:spPr bwMode="auto">
          <a:xfrm>
            <a:off x="4529138" y="0"/>
            <a:ext cx="6934200" cy="6858000"/>
          </a:xfrm>
          <a:custGeom>
            <a:avLst/>
            <a:gdLst>
              <a:gd name="T0" fmla="*/ 0 w 6934199"/>
              <a:gd name="T1" fmla="*/ 6858000 h 6858000"/>
              <a:gd name="T2" fmla="*/ 4438079 w 6934199"/>
              <a:gd name="T3" fmla="*/ 6858000 h 6858000"/>
              <a:gd name="T4" fmla="*/ 6934200 w 6934199"/>
              <a:gd name="T5" fmla="*/ 0 h 6858000"/>
              <a:gd name="T6" fmla="*/ 2496058 w 6934199"/>
              <a:gd name="T7" fmla="*/ 0 h 6858000"/>
              <a:gd name="T8" fmla="*/ 0 w 6934199"/>
              <a:gd name="T9" fmla="*/ 6858000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34199" h="6858000">
                <a:moveTo>
                  <a:pt x="0" y="6858000"/>
                </a:moveTo>
                <a:lnTo>
                  <a:pt x="4438079" y="6858000"/>
                </a:lnTo>
                <a:lnTo>
                  <a:pt x="6934200" y="0"/>
                </a:lnTo>
                <a:lnTo>
                  <a:pt x="2496058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F1E2"/>
          </a:solidFill>
          <a:ln>
            <a:noFill/>
          </a:ln>
          <a:extLst>
            <a:ext uri="{91240B29-F687-4F45-9708-019B960494DF}">
              <a14:hiddenLine xmlns:a14="http://schemas.microsoft.com/office/drawing/2010/main" w="6350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Aktuell liegen keine freigegebenen Vortragsfolien vor.</a:t>
            </a: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 </a:t>
            </a: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Wir bitten um Geduld. </a:t>
            </a:r>
          </a:p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Vielen Dank!</a:t>
            </a:r>
            <a:endParaRPr lang="de-DE" sz="3600" dirty="0"/>
          </a:p>
          <a:p>
            <a:endParaRPr lang="de-DE" sz="3600" dirty="0"/>
          </a:p>
        </p:txBody>
      </p:sp>
      <p:sp>
        <p:nvSpPr>
          <p:cNvPr id="68611" name="Freihandform: Form 6">
            <a:extLst>
              <a:ext uri="{FF2B5EF4-FFF2-40B4-BE49-F238E27FC236}">
                <a16:creationId xmlns:a16="http://schemas.microsoft.com/office/drawing/2014/main" id="{6D9C1B86-9A6E-E530-1463-9E46982D82ED}"/>
              </a:ext>
            </a:extLst>
          </p:cNvPr>
          <p:cNvSpPr>
            <a:spLocks/>
          </p:cNvSpPr>
          <p:nvPr/>
        </p:nvSpPr>
        <p:spPr bwMode="auto">
          <a:xfrm>
            <a:off x="9332913" y="0"/>
            <a:ext cx="2859087" cy="6858000"/>
          </a:xfrm>
          <a:custGeom>
            <a:avLst/>
            <a:gdLst>
              <a:gd name="T0" fmla="*/ 2858389 w 2858389"/>
              <a:gd name="T1" fmla="*/ 0 h 6858000"/>
              <a:gd name="T2" fmla="*/ 2496121 w 2858389"/>
              <a:gd name="T3" fmla="*/ 0 h 6858000"/>
              <a:gd name="T4" fmla="*/ 0 w 2858389"/>
              <a:gd name="T5" fmla="*/ 6858000 h 6858000"/>
              <a:gd name="T6" fmla="*/ 976249 w 2858389"/>
              <a:gd name="T7" fmla="*/ 6858000 h 6858000"/>
              <a:gd name="T8" fmla="*/ 2858389 w 2858389"/>
              <a:gd name="T9" fmla="*/ 1686814 h 6858000"/>
              <a:gd name="T10" fmla="*/ 2858389 w 2858389"/>
              <a:gd name="T11" fmla="*/ 0 h 6858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58389" h="6858000">
                <a:moveTo>
                  <a:pt x="2858389" y="0"/>
                </a:moveTo>
                <a:lnTo>
                  <a:pt x="2496121" y="0"/>
                </a:lnTo>
                <a:lnTo>
                  <a:pt x="0" y="6858000"/>
                </a:lnTo>
                <a:lnTo>
                  <a:pt x="976249" y="6858000"/>
                </a:lnTo>
                <a:lnTo>
                  <a:pt x="2858389" y="1686814"/>
                </a:lnTo>
                <a:lnTo>
                  <a:pt x="2858389" y="0"/>
                </a:lnTo>
                <a:close/>
              </a:path>
            </a:pathLst>
          </a:custGeom>
          <a:solidFill>
            <a:srgbClr val="FEE2C8"/>
          </a:solidFill>
          <a:ln>
            <a:noFill/>
          </a:ln>
          <a:extLst>
            <a:ext uri="{91240B29-F687-4F45-9708-019B960494DF}">
              <a14:hiddenLine xmlns:a14="http://schemas.microsoft.com/office/drawing/2010/main" w="6350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Freihandform: Form 6">
            <a:extLst>
              <a:ext uri="{FF2B5EF4-FFF2-40B4-BE49-F238E27FC236}">
                <a16:creationId xmlns:a16="http://schemas.microsoft.com/office/drawing/2014/main" id="{6D9C1B86-9A6E-E530-1463-9E46982D82ED}"/>
              </a:ext>
            </a:extLst>
          </p:cNvPr>
          <p:cNvSpPr>
            <a:spLocks/>
          </p:cNvSpPr>
          <p:nvPr/>
        </p:nvSpPr>
        <p:spPr bwMode="auto">
          <a:xfrm>
            <a:off x="9332913" y="0"/>
            <a:ext cx="2859087" cy="6858000"/>
          </a:xfrm>
          <a:custGeom>
            <a:avLst/>
            <a:gdLst>
              <a:gd name="T0" fmla="*/ 2858389 w 2858389"/>
              <a:gd name="T1" fmla="*/ 0 h 6858000"/>
              <a:gd name="T2" fmla="*/ 2496121 w 2858389"/>
              <a:gd name="T3" fmla="*/ 0 h 6858000"/>
              <a:gd name="T4" fmla="*/ 0 w 2858389"/>
              <a:gd name="T5" fmla="*/ 6858000 h 6858000"/>
              <a:gd name="T6" fmla="*/ 976249 w 2858389"/>
              <a:gd name="T7" fmla="*/ 6858000 h 6858000"/>
              <a:gd name="T8" fmla="*/ 2858389 w 2858389"/>
              <a:gd name="T9" fmla="*/ 1686814 h 6858000"/>
              <a:gd name="T10" fmla="*/ 2858389 w 2858389"/>
              <a:gd name="T11" fmla="*/ 0 h 6858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58389" h="6858000">
                <a:moveTo>
                  <a:pt x="2858389" y="0"/>
                </a:moveTo>
                <a:lnTo>
                  <a:pt x="2496121" y="0"/>
                </a:lnTo>
                <a:lnTo>
                  <a:pt x="0" y="6858000"/>
                </a:lnTo>
                <a:lnTo>
                  <a:pt x="976249" y="6858000"/>
                </a:lnTo>
                <a:lnTo>
                  <a:pt x="2858389" y="1686814"/>
                </a:lnTo>
                <a:lnTo>
                  <a:pt x="2858389" y="0"/>
                </a:lnTo>
                <a:close/>
              </a:path>
            </a:pathLst>
          </a:custGeom>
          <a:solidFill>
            <a:srgbClr val="FEE2C8"/>
          </a:solidFill>
          <a:ln>
            <a:noFill/>
          </a:ln>
          <a:extLst>
            <a:ext uri="{91240B29-F687-4F45-9708-019B960494DF}">
              <a14:hiddenLine xmlns:a14="http://schemas.microsoft.com/office/drawing/2010/main" w="6350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de-DE"/>
          </a:p>
        </p:txBody>
      </p:sp>
      <p:sp>
        <p:nvSpPr>
          <p:cNvPr id="68610" name="Freihandform: Form 5">
            <a:extLst>
              <a:ext uri="{FF2B5EF4-FFF2-40B4-BE49-F238E27FC236}">
                <a16:creationId xmlns:a16="http://schemas.microsoft.com/office/drawing/2014/main" id="{4E827EE3-3635-4854-A86A-6FE338041262}"/>
              </a:ext>
            </a:extLst>
          </p:cNvPr>
          <p:cNvSpPr>
            <a:spLocks/>
          </p:cNvSpPr>
          <p:nvPr/>
        </p:nvSpPr>
        <p:spPr bwMode="auto">
          <a:xfrm>
            <a:off x="4529138" y="0"/>
            <a:ext cx="6934200" cy="6858000"/>
          </a:xfrm>
          <a:custGeom>
            <a:avLst/>
            <a:gdLst>
              <a:gd name="T0" fmla="*/ 0 w 6934199"/>
              <a:gd name="T1" fmla="*/ 6858000 h 6858000"/>
              <a:gd name="T2" fmla="*/ 4438079 w 6934199"/>
              <a:gd name="T3" fmla="*/ 6858000 h 6858000"/>
              <a:gd name="T4" fmla="*/ 6934200 w 6934199"/>
              <a:gd name="T5" fmla="*/ 0 h 6858000"/>
              <a:gd name="T6" fmla="*/ 2496058 w 6934199"/>
              <a:gd name="T7" fmla="*/ 0 h 6858000"/>
              <a:gd name="T8" fmla="*/ 0 w 6934199"/>
              <a:gd name="T9" fmla="*/ 6858000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34199" h="6858000">
                <a:moveTo>
                  <a:pt x="0" y="6858000"/>
                </a:moveTo>
                <a:lnTo>
                  <a:pt x="4438079" y="6858000"/>
                </a:lnTo>
                <a:lnTo>
                  <a:pt x="6934200" y="0"/>
                </a:lnTo>
                <a:lnTo>
                  <a:pt x="2496058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F1E2"/>
          </a:solidFill>
          <a:ln>
            <a:noFill/>
          </a:ln>
          <a:extLst>
            <a:ext uri="{91240B29-F687-4F45-9708-019B960494DF}">
              <a14:hiddenLine xmlns:a14="http://schemas.microsoft.com/office/drawing/2010/main" w="6350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At </a:t>
            </a:r>
            <a:r>
              <a:rPr lang="de-DE" sz="3600" b="1" dirty="0" err="1">
                <a:latin typeface="+mj-lt"/>
              </a:rPr>
              <a:t>this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moment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there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are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no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approved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presentation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slides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available</a:t>
            </a:r>
            <a:r>
              <a:rPr lang="de-DE" sz="3600" b="1" dirty="0">
                <a:latin typeface="+mj-lt"/>
              </a:rPr>
              <a:t>.</a:t>
            </a:r>
          </a:p>
          <a:p>
            <a:pPr>
              <a:spcAft>
                <a:spcPts val="0"/>
              </a:spcAft>
            </a:pPr>
            <a:r>
              <a:rPr lang="de-DE" sz="3600" b="1" dirty="0">
                <a:latin typeface="+mj-lt"/>
              </a:rPr>
              <a:t> </a:t>
            </a:r>
          </a:p>
          <a:p>
            <a:pPr>
              <a:spcAft>
                <a:spcPts val="0"/>
              </a:spcAft>
            </a:pPr>
            <a:r>
              <a:rPr lang="de-DE" sz="3600" b="1" dirty="0" err="1">
                <a:latin typeface="+mj-lt"/>
              </a:rPr>
              <a:t>We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ask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for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some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patience</a:t>
            </a:r>
            <a:r>
              <a:rPr lang="de-DE" sz="3600" b="1" dirty="0">
                <a:latin typeface="+mj-lt"/>
              </a:rPr>
              <a:t>. </a:t>
            </a:r>
          </a:p>
          <a:p>
            <a:pPr>
              <a:spcAft>
                <a:spcPts val="0"/>
              </a:spcAft>
            </a:pPr>
            <a:endParaRPr lang="de-DE" sz="3600" b="1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de-DE" sz="3600" b="1" dirty="0" err="1">
                <a:latin typeface="+mj-lt"/>
              </a:rPr>
              <a:t>Thank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you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very</a:t>
            </a:r>
            <a:r>
              <a:rPr lang="de-DE" sz="3600" b="1" dirty="0">
                <a:latin typeface="+mj-lt"/>
              </a:rPr>
              <a:t> </a:t>
            </a:r>
            <a:r>
              <a:rPr lang="de-DE" sz="3600" b="1" dirty="0" err="1">
                <a:latin typeface="+mj-lt"/>
              </a:rPr>
              <a:t>much</a:t>
            </a:r>
            <a:r>
              <a:rPr lang="de-DE" sz="3600" b="1" dirty="0">
                <a:latin typeface="+mj-lt"/>
              </a:rPr>
              <a:t>!</a:t>
            </a:r>
            <a:endParaRPr lang="de-DE" sz="3600" dirty="0"/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650518988"/>
      </p:ext>
    </p:extLst>
  </p:cSld>
  <p:clrMapOvr>
    <a:masterClrMapping/>
  </p:clrMapOvr>
</p:sld>
</file>

<file path=ppt/theme/theme1.xml><?xml version="1.0" encoding="utf-8"?>
<a:theme xmlns:a="http://schemas.openxmlformats.org/drawingml/2006/main" name="BVMed">
  <a:themeElements>
    <a:clrScheme name="BVMed_Farben">
      <a:dk1>
        <a:srgbClr val="003C78"/>
      </a:dk1>
      <a:lt1>
        <a:sysClr val="window" lastClr="FFFFFF"/>
      </a:lt1>
      <a:dk2>
        <a:srgbClr val="002F5E"/>
      </a:dk2>
      <a:lt2>
        <a:srgbClr val="DBE0EE"/>
      </a:lt2>
      <a:accent1>
        <a:srgbClr val="003C78"/>
      </a:accent1>
      <a:accent2>
        <a:srgbClr val="00B4E6"/>
      </a:accent2>
      <a:accent3>
        <a:srgbClr val="99E9FF"/>
      </a:accent3>
      <a:accent4>
        <a:srgbClr val="E0F8FF"/>
      </a:accent4>
      <a:accent5>
        <a:srgbClr val="F07D00"/>
      </a:accent5>
      <a:accent6>
        <a:srgbClr val="F9CB99"/>
      </a:accent6>
      <a:hlink>
        <a:srgbClr val="003C78"/>
      </a:hlink>
      <a:folHlink>
        <a:srgbClr val="002F5E"/>
      </a:folHlink>
    </a:clrScheme>
    <a:fontScheme name="BVMed">
      <a:majorFont>
        <a:latin typeface="Gilam"/>
        <a:ea typeface=""/>
        <a:cs typeface=""/>
      </a:majorFont>
      <a:minorFont>
        <a:latin typeface="Gilam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</a:spPr>
      <a:bodyPr lIns="108000" tIns="108000" rIns="108000" bIns="108000" rtlCol="0" anchor="ctr"/>
      <a:lstStyle>
        <a:defPPr algn="ctr">
          <a:defRPr sz="15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Blue 100%">
      <a:srgbClr val="003C78"/>
    </a:custClr>
    <a:custClr name="Blue 90%">
      <a:srgbClr val="0F528E"/>
    </a:custClr>
    <a:custClr name="Blue 80%">
      <a:srgbClr val="295D97"/>
    </a:custClr>
    <a:custClr name="Blue 70%">
      <a:srgbClr val="476BA1"/>
    </a:custClr>
    <a:custClr name="Blue 60%">
      <a:srgbClr val="5C79AC"/>
    </a:custClr>
    <a:custClr name="Blue 50%">
      <a:srgbClr val="7289B7"/>
    </a:custClr>
    <a:custClr name="Blue 40%">
      <a:srgbClr val="889BC3"/>
    </a:custClr>
    <a:custClr name="Blue 30%">
      <a:srgbClr val="A1B0D0"/>
    </a:custClr>
    <a:custClr name="Blue 20%">
      <a:srgbClr val="BDC6DF"/>
    </a:custClr>
    <a:custClr name="Blue 10%">
      <a:srgbClr val="DBE0EE"/>
    </a:custClr>
    <a:custClr name="Emphasis_Cyan 100%">
      <a:srgbClr val="00AEEF"/>
    </a:custClr>
    <a:custClr name="Emphasis_Cyan 90%">
      <a:srgbClr val="00B4F1"/>
    </a:custClr>
    <a:custClr name="Emphasis_Cyan 80%">
      <a:srgbClr val="00BAF2"/>
    </a:custClr>
    <a:custClr name="Emphasis_Cyan 70%">
      <a:srgbClr val="16C1F3"/>
    </a:custClr>
    <a:custClr name="Emphasis_Cyan 60%">
      <a:srgbClr val="40C8F4"/>
    </a:custClr>
    <a:custClr name="Emphasis_Cyan 50%">
      <a:srgbClr val="6ECFF6"/>
    </a:custClr>
    <a:custClr name="Emphasis_Cyan 40%">
      <a:srgbClr val="8DD8F8"/>
    </a:custClr>
    <a:custClr name="Emphasis_Cyan 30%">
      <a:srgbClr val="AAE0FA"/>
    </a:custClr>
    <a:custClr name="Emphasis_Cyan 20%">
      <a:srgbClr val="C7EAFC"/>
    </a:custClr>
    <a:custClr name="Emphasis_Cyan 10%">
      <a:srgbClr val="E2F4FD"/>
    </a:custClr>
    <a:custClr name="Emphasis_Orange 100%">
      <a:srgbClr val="F5821F"/>
    </a:custClr>
    <a:custClr name="Emphasis_Orange 90%">
      <a:srgbClr val="F68D33"/>
    </a:custClr>
    <a:custClr name="Emphasis_Orange 80%">
      <a:srgbClr val="F89948"/>
    </a:custClr>
    <a:custClr name="Emphasis_Orange 70%">
      <a:srgbClr val="F9A45E"/>
    </a:custClr>
    <a:custClr name="Emphasis_Orange 60%">
      <a:srgbClr val="FAB072"/>
    </a:custClr>
    <a:custClr name="Emphasis_Orange 50%">
      <a:srgbClr val="FCBC86"/>
    </a:custClr>
    <a:custClr name="Emphasis_Orange 40%">
      <a:srgbClr val="FCC99B"/>
    </a:custClr>
    <a:custClr name="Emphasis_Orange 30%">
      <a:srgbClr val="FED5B1"/>
    </a:custClr>
    <a:custClr name="Emphasis_Orange 20%">
      <a:srgbClr val="FEE2C8"/>
    </a:custClr>
    <a:custClr name="Emphasis_Orange 10%">
      <a:srgbClr val="FEF1E2"/>
    </a:custClr>
    <a:custClr name="Custom Color 31">
      <a:srgbClr val="003C78"/>
    </a:custClr>
    <a:custClr name="Custom Color 32">
      <a:srgbClr val="002F5E"/>
    </a:custClr>
    <a:custClr name="Custom Color 33">
      <a:srgbClr val="FFFFFF"/>
    </a:custClr>
    <a:custClr name="Custom Color 34">
      <a:srgbClr val="FFA03C"/>
    </a:custClr>
    <a:custClr name="Custom Color 35">
      <a:srgbClr val="FFBC75"/>
    </a:custClr>
    <a:custClr name="Custom Color 36">
      <a:srgbClr val="FFFFFF"/>
    </a:custClr>
    <a:custClr name="Custom Color 37">
      <a:srgbClr val="CCF7FF"/>
    </a:custClr>
    <a:custClr name="Custom Color 38">
      <a:srgbClr val="E0F8FF"/>
    </a:custClr>
    <a:custClr name="Custom Color 39">
      <a:srgbClr val="FFFFFF"/>
    </a:custClr>
    <a:custClr name="Custom Color 40">
      <a:srgbClr val="FFFFFF"/>
    </a:custClr>
  </a:custClrLst>
  <a:extLst>
    <a:ext uri="{05A4C25C-085E-4340-85A3-A5531E510DB2}">
      <thm15:themeFamily xmlns:thm15="http://schemas.microsoft.com/office/thememl/2012/main" name="bvmed-akademie-folienmaster-2023  -  Kompatibilitätsmodus" id="{549A2B2B-9594-4E56-AAC6-A5A488446E8D}" vid="{CCE845EB-42F3-4F3D-93D7-D9B642005ADE}"/>
    </a:ext>
  </a:extLst>
</a:theme>
</file>

<file path=ppt/theme/theme2.xml><?xml version="1.0" encoding="utf-8"?>
<a:theme xmlns:a="http://schemas.openxmlformats.org/drawingml/2006/main" name="Office">
  <a:themeElements>
    <a:clrScheme name="BVMed_Farben">
      <a:dk1>
        <a:srgbClr val="003C78"/>
      </a:dk1>
      <a:lt1>
        <a:sysClr val="window" lastClr="FFFFFF"/>
      </a:lt1>
      <a:dk2>
        <a:srgbClr val="002F5E"/>
      </a:dk2>
      <a:lt2>
        <a:srgbClr val="DBE0EE"/>
      </a:lt2>
      <a:accent1>
        <a:srgbClr val="002F5E"/>
      </a:accent1>
      <a:accent2>
        <a:srgbClr val="00B4E6"/>
      </a:accent2>
      <a:accent3>
        <a:srgbClr val="99E9FF"/>
      </a:accent3>
      <a:accent4>
        <a:srgbClr val="E0F8FF"/>
      </a:accent4>
      <a:accent5>
        <a:srgbClr val="F07D00"/>
      </a:accent5>
      <a:accent6>
        <a:srgbClr val="F9CB99"/>
      </a:accent6>
      <a:hlink>
        <a:srgbClr val="003C78"/>
      </a:hlink>
      <a:folHlink>
        <a:srgbClr val="002F5E"/>
      </a:folHlink>
    </a:clrScheme>
    <a:fontScheme name="BVMed">
      <a:majorFont>
        <a:latin typeface="Gilam"/>
        <a:ea typeface=""/>
        <a:cs typeface=""/>
      </a:majorFont>
      <a:minorFont>
        <a:latin typeface="Gila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VMed_Farben">
      <a:dk1>
        <a:srgbClr val="003C78"/>
      </a:dk1>
      <a:lt1>
        <a:sysClr val="window" lastClr="FFFFFF"/>
      </a:lt1>
      <a:dk2>
        <a:srgbClr val="002F5E"/>
      </a:dk2>
      <a:lt2>
        <a:srgbClr val="DBE0EE"/>
      </a:lt2>
      <a:accent1>
        <a:srgbClr val="002F5E"/>
      </a:accent1>
      <a:accent2>
        <a:srgbClr val="00B4E6"/>
      </a:accent2>
      <a:accent3>
        <a:srgbClr val="99E9FF"/>
      </a:accent3>
      <a:accent4>
        <a:srgbClr val="E0F8FF"/>
      </a:accent4>
      <a:accent5>
        <a:srgbClr val="F07D00"/>
      </a:accent5>
      <a:accent6>
        <a:srgbClr val="F9CB99"/>
      </a:accent6>
      <a:hlink>
        <a:srgbClr val="003C78"/>
      </a:hlink>
      <a:folHlink>
        <a:srgbClr val="002F5E"/>
      </a:folHlink>
    </a:clrScheme>
    <a:fontScheme name="BVMed">
      <a:majorFont>
        <a:latin typeface="Gilam"/>
        <a:ea typeface=""/>
        <a:cs typeface=""/>
      </a:majorFont>
      <a:minorFont>
        <a:latin typeface="Gila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VMed_Farben">
    <a:dk1>
      <a:srgbClr val="003C78"/>
    </a:dk1>
    <a:lt1>
      <a:sysClr val="window" lastClr="FFFFFF"/>
    </a:lt1>
    <a:dk2>
      <a:srgbClr val="002F5E"/>
    </a:dk2>
    <a:lt2>
      <a:srgbClr val="DBE0EE"/>
    </a:lt2>
    <a:accent1>
      <a:srgbClr val="003C78"/>
    </a:accent1>
    <a:accent2>
      <a:srgbClr val="00B4E6"/>
    </a:accent2>
    <a:accent3>
      <a:srgbClr val="99E9FF"/>
    </a:accent3>
    <a:accent4>
      <a:srgbClr val="E0F8FF"/>
    </a:accent4>
    <a:accent5>
      <a:srgbClr val="F07D00"/>
    </a:accent5>
    <a:accent6>
      <a:srgbClr val="F9CB99"/>
    </a:accent6>
    <a:hlink>
      <a:srgbClr val="003C78"/>
    </a:hlink>
    <a:folHlink>
      <a:srgbClr val="002F5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Folienmaster_Akademie</Template>
  <TotalTime>0</TotalTime>
  <Words>39</Words>
  <Application>Microsoft Office PowerPoint</Application>
  <PresentationFormat>Breitbild</PresentationFormat>
  <Paragraphs>14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Gilam</vt:lpstr>
      <vt:lpstr>BVMed</vt:lpstr>
      <vt:lpstr>PowerPoint-Präsentation</vt:lpstr>
      <vt:lpstr>PowerPoint-Präsentation</vt:lpstr>
    </vt:vector>
  </TitlesOfParts>
  <Company>Bundesverband Medizintechnologie e.V.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Hinweise zum Folienmaster</dc:title>
  <dc:creator>Schröder, Leonie</dc:creator>
  <dc:description>Optimiert für Office 365</dc:description>
  <cp:lastModifiedBy>Schröder, Leonie</cp:lastModifiedBy>
  <cp:revision>4</cp:revision>
  <dcterms:created xsi:type="dcterms:W3CDTF">2023-09-13T13:09:48Z</dcterms:created>
  <dcterms:modified xsi:type="dcterms:W3CDTF">2023-10-04T14:39:42Z</dcterms:modified>
</cp:coreProperties>
</file>